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4478" r:id="rId4"/>
  </p:sldMasterIdLst>
  <p:notesMasterIdLst>
    <p:notesMasterId r:id="rId16"/>
  </p:notesMasterIdLst>
  <p:handoutMasterIdLst>
    <p:handoutMasterId r:id="rId17"/>
  </p:handoutMasterIdLst>
  <p:sldIdLst>
    <p:sldId id="256" r:id="rId5"/>
    <p:sldId id="269" r:id="rId6"/>
    <p:sldId id="266" r:id="rId7"/>
    <p:sldId id="268" r:id="rId8"/>
    <p:sldId id="263" r:id="rId9"/>
    <p:sldId id="270" r:id="rId10"/>
    <p:sldId id="271" r:id="rId11"/>
    <p:sldId id="272" r:id="rId12"/>
    <p:sldId id="273" r:id="rId13"/>
    <p:sldId id="274" r:id="rId14"/>
    <p:sldId id="275" r:id="rId15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357" autoAdjust="0"/>
  </p:normalViewPr>
  <p:slideViewPr>
    <p:cSldViewPr snapToGrid="0">
      <p:cViewPr varScale="1">
        <p:scale>
          <a:sx n="77" d="100"/>
          <a:sy n="77" d="100"/>
        </p:scale>
        <p:origin x="96" y="226"/>
      </p:cViewPr>
      <p:guideLst/>
    </p:cSldViewPr>
  </p:slideViewPr>
  <p:outlineViewPr>
    <p:cViewPr>
      <p:scale>
        <a:sx n="33" d="100"/>
        <a:sy n="33" d="100"/>
      </p:scale>
      <p:origin x="0" y="-474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00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D7E44B4A-21F7-4302-83E8-A40EE035E6F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0256238-8454-4678-A98A-30B9F7639A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50B982-7E3F-4992-88E1-E2541533DA2C}" type="datetime1">
              <a:rPr lang="ru-RU" smtClean="0"/>
              <a:t>13.02.2023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2D86C77-1949-4637-BBEC-87D3CDFDA6D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4C875F0-933A-4A7D-ACEC-69CB5248D87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0596D3-AB75-4D8E-ADBD-CAF0AB8DC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9599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41B1751B-CFB2-40B8-81CF-9D81C08031DE}" type="datetime1">
              <a:rPr lang="ru-RU" noProof="0" smtClean="0"/>
              <a:t>13.02.2023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8B68C18-1BF1-F447-95ED-60EAAE35426E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39175924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8B68C18-1BF1-F447-95ED-60EAAE35426E}" type="slidenum">
              <a:rPr lang="ru-RU" noProof="0" smtClean="0"/>
              <a:t>1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759335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8B68C18-1BF1-F447-95ED-60EAAE35426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679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8B68C18-1BF1-F447-95ED-60EAAE35426E}" type="slidenum">
              <a:rPr lang="ru-RU" noProof="0" smtClean="0"/>
              <a:t>2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2576412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8B68C18-1BF1-F447-95ED-60EAAE35426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1474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8B68C18-1BF1-F447-95ED-60EAAE35426E}" type="slidenum">
              <a:rPr lang="ru-RU" noProof="0" smtClean="0"/>
              <a:t>4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3746743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8B68C18-1BF1-F447-95ED-60EAAE35426E}" type="slidenum">
              <a:rPr lang="ru-RU" noProof="0" smtClean="0"/>
              <a:t>5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0934764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8B68C18-1BF1-F447-95ED-60EAAE35426E}" type="slidenum">
              <a:rPr lang="ru-RU" noProof="0" smtClean="0"/>
              <a:t>6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5926313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8B68C18-1BF1-F447-95ED-60EAAE35426E}" type="slidenum">
              <a:rPr lang="ru-RU" noProof="0" smtClean="0"/>
              <a:t>7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9570912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8B68C18-1BF1-F447-95ED-60EAAE35426E}" type="slidenum">
              <a:rPr lang="ru-RU" noProof="0" smtClean="0"/>
              <a:t>8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637662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8B68C18-1BF1-F447-95ED-60EAAE35426E}" type="slidenum">
              <a:rPr lang="ru-RU" noProof="0" smtClean="0"/>
              <a:t>9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272644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 с изображением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6" title="Фигура номера страницы"/>
          <p:cNvSpPr/>
          <p:nvPr/>
        </p:nvSpPr>
        <p:spPr bwMode="auto">
          <a:xfrm>
            <a:off x="11784011" y="-1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47656" y="1264197"/>
            <a:ext cx="5670487" cy="4268965"/>
          </a:xfrm>
        </p:spPr>
        <p:txBody>
          <a:bodyPr rtlCol="0" anchor="ctr">
            <a:normAutofit/>
          </a:bodyPr>
          <a:lstStyle>
            <a:lvl1pPr algn="l">
              <a:lnSpc>
                <a:spcPct val="85000"/>
              </a:lnSpc>
              <a:defRPr sz="6000" cap="none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7666" y="4151085"/>
            <a:ext cx="4633806" cy="1591181"/>
          </a:xfrm>
        </p:spPr>
        <p:txBody>
          <a:bodyPr rtlCol="0" anchor="b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2300" b="0" i="1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/>
          </a:p>
        </p:txBody>
      </p:sp>
      <p:cxnSp>
        <p:nvCxnSpPr>
          <p:cNvPr id="9" name="Прямая соединительная линия 8" title="Вертикальная линейка"/>
          <p:cNvCxnSpPr>
            <a:cxnSpLocks/>
          </p:cNvCxnSpPr>
          <p:nvPr/>
        </p:nvCxnSpPr>
        <p:spPr>
          <a:xfrm>
            <a:off x="5524563" y="1115733"/>
            <a:ext cx="0" cy="4626534"/>
          </a:xfrm>
          <a:prstGeom prst="line">
            <a:avLst/>
          </a:prstGeom>
          <a:ln w="635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137A75DA-C6FF-4420-94B9-E3338D1F9A0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743615" y="1367500"/>
            <a:ext cx="2397795" cy="2397795"/>
          </a:xfrm>
          <a:prstGeom prst="ellipse">
            <a:avLst/>
          </a:prstGeom>
          <a:solidFill>
            <a:schemeClr val="bg1"/>
          </a:solidFill>
        </p:spPr>
        <p:txBody>
          <a:bodyPr rtlCol="0" anchor="ctr"/>
          <a:lstStyle>
            <a:lvl1pPr marL="0" indent="0" algn="ctr">
              <a:buNone/>
              <a:defRPr i="1"/>
            </a:lvl1pPr>
          </a:lstStyle>
          <a:p>
            <a:pPr rtl="0"/>
            <a:r>
              <a:rPr lang="ru-RU" noProof="0"/>
              <a:t>Вставьте портрет</a:t>
            </a:r>
          </a:p>
        </p:txBody>
      </p:sp>
    </p:spTree>
    <p:extLst>
      <p:ext uri="{BB962C8B-B14F-4D97-AF65-F5344CB8AC3E}">
        <p14:creationId xmlns:p14="http://schemas.microsoft.com/office/powerpoint/2010/main" val="1827426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>
        <p15:guide id="1" orient="horz" pos="792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6C1126B-4E27-49D1-926A-A5CDC562C77C}"/>
              </a:ext>
            </a:extLst>
          </p:cNvPr>
          <p:cNvSpPr/>
          <p:nvPr userDrawn="1"/>
        </p:nvSpPr>
        <p:spPr>
          <a:xfrm>
            <a:off x="0" y="0"/>
            <a:ext cx="4896195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762000" y="559678"/>
            <a:ext cx="3833906" cy="2221622"/>
          </a:xfrm>
        </p:spPr>
        <p:txBody>
          <a:bodyPr rtlCol="0"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B561F9F3-1F5E-4052-A09B-A9238E74827F}" type="datetime1">
              <a:rPr lang="ru-RU" noProof="0" smtClean="0"/>
              <a:t>13.02.2023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3D2E340-0663-474B-992C-9192B5C45E57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id="{66A1A72B-59FA-4D91-8267-669EAAD445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62000" y="2895600"/>
            <a:ext cx="3842550" cy="2855913"/>
          </a:xfrm>
        </p:spPr>
        <p:txBody>
          <a:bodyPr rtlCol="0"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  <a:lvl2pPr marL="402336" indent="0" algn="r">
              <a:buNone/>
              <a:defRPr/>
            </a:lvl2pPr>
            <a:lvl3pPr marL="859536" indent="0" algn="r">
              <a:buNone/>
              <a:defRPr/>
            </a:lvl3pPr>
            <a:lvl4pPr marL="1316736" indent="0" algn="r">
              <a:buNone/>
              <a:defRPr/>
            </a:lvl4pPr>
            <a:lvl5pPr marL="1773936" indent="0" algn="r">
              <a:buNone/>
              <a:defRPr/>
            </a:lvl5pPr>
          </a:lstStyle>
          <a:p>
            <a:pPr lvl="0" rtl="0"/>
            <a:r>
              <a:rPr lang="ru-RU" noProof="0"/>
              <a:t>Поместите здесь подзаголовок</a:t>
            </a:r>
          </a:p>
        </p:txBody>
      </p:sp>
      <p:cxnSp>
        <p:nvCxnSpPr>
          <p:cNvPr id="21" name="Прямая соединительная линия 20" title="Горизонтальная линейка">
            <a:extLst>
              <a:ext uri="{FF2B5EF4-FFF2-40B4-BE49-F238E27FC236}">
                <a16:creationId xmlns:a16="http://schemas.microsoft.com/office/drawing/2014/main" id="{D75086F1-E157-4A98-93DB-478F34A1158E}"/>
              </a:ext>
            </a:extLst>
          </p:cNvPr>
          <p:cNvCxnSpPr/>
          <p:nvPr userDrawn="1"/>
        </p:nvCxnSpPr>
        <p:spPr>
          <a:xfrm>
            <a:off x="0" y="6199730"/>
            <a:ext cx="449580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бъект 6">
            <a:extLst>
              <a:ext uri="{FF2B5EF4-FFF2-40B4-BE49-F238E27FC236}">
                <a16:creationId xmlns:a16="http://schemas.microsoft.com/office/drawing/2014/main" id="{FBC751F3-ABD6-4995-8494-4932D12ACE1B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5326063" y="559678"/>
            <a:ext cx="6103937" cy="5191835"/>
          </a:xfrm>
        </p:spPr>
        <p:txBody>
          <a:bodyPr rtlCol="0"/>
          <a:lstStyle/>
          <a:p>
            <a:pPr lvl="0" rtl="0"/>
            <a:r>
              <a:rPr lang="ru-RU" noProof="0"/>
              <a:t>Изменить 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875451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6C1126B-4E27-49D1-926A-A5CDC562C77C}"/>
              </a:ext>
            </a:extLst>
          </p:cNvPr>
          <p:cNvSpPr/>
          <p:nvPr userDrawn="1"/>
        </p:nvSpPr>
        <p:spPr>
          <a:xfrm>
            <a:off x="0" y="0"/>
            <a:ext cx="4896195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762000" y="559678"/>
            <a:ext cx="3833906" cy="2221622"/>
          </a:xfrm>
        </p:spPr>
        <p:txBody>
          <a:bodyPr rtlCol="0"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5FC58D96-05CC-43CF-AF9C-E1C505705D80}" type="datetime1">
              <a:rPr lang="ru-RU" noProof="0" smtClean="0"/>
              <a:t>13.02.2023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3D2E340-0663-474B-992C-9192B5C45E57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id="{66A1A72B-59FA-4D91-8267-669EAAD445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62000" y="2895600"/>
            <a:ext cx="3842550" cy="2855913"/>
          </a:xfrm>
        </p:spPr>
        <p:txBody>
          <a:bodyPr rtlCol="0"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  <a:lvl2pPr marL="402336" indent="0" algn="r">
              <a:buNone/>
              <a:defRPr/>
            </a:lvl2pPr>
            <a:lvl3pPr marL="859536" indent="0" algn="r">
              <a:buNone/>
              <a:defRPr/>
            </a:lvl3pPr>
            <a:lvl4pPr marL="1316736" indent="0" algn="r">
              <a:buNone/>
              <a:defRPr/>
            </a:lvl4pPr>
            <a:lvl5pPr marL="1773936" indent="0" algn="r">
              <a:buNone/>
              <a:defRPr/>
            </a:lvl5pPr>
          </a:lstStyle>
          <a:p>
            <a:pPr lvl="0" rtl="0"/>
            <a:r>
              <a:rPr lang="ru-RU" noProof="0"/>
              <a:t>Поместите здесь подзаголовок</a:t>
            </a:r>
          </a:p>
        </p:txBody>
      </p:sp>
      <p:cxnSp>
        <p:nvCxnSpPr>
          <p:cNvPr id="21" name="Прямая соединительная линия 20" title="Горизонтальная линейка">
            <a:extLst>
              <a:ext uri="{FF2B5EF4-FFF2-40B4-BE49-F238E27FC236}">
                <a16:creationId xmlns:a16="http://schemas.microsoft.com/office/drawing/2014/main" id="{D75086F1-E157-4A98-93DB-478F34A1158E}"/>
              </a:ext>
            </a:extLst>
          </p:cNvPr>
          <p:cNvCxnSpPr/>
          <p:nvPr userDrawn="1"/>
        </p:nvCxnSpPr>
        <p:spPr>
          <a:xfrm>
            <a:off x="0" y="6199730"/>
            <a:ext cx="449580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Рисунок 6">
            <a:extLst>
              <a:ext uri="{FF2B5EF4-FFF2-40B4-BE49-F238E27FC236}">
                <a16:creationId xmlns:a16="http://schemas.microsoft.com/office/drawing/2014/main" id="{1466EC8C-C8BE-4149-A684-18CFF4574C1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297488" y="559678"/>
            <a:ext cx="6132512" cy="5191835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6874912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6C1126B-4E27-49D1-926A-A5CDC562C77C}"/>
              </a:ext>
            </a:extLst>
          </p:cNvPr>
          <p:cNvSpPr/>
          <p:nvPr userDrawn="1"/>
        </p:nvSpPr>
        <p:spPr>
          <a:xfrm>
            <a:off x="0" y="0"/>
            <a:ext cx="4896195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762000" y="559677"/>
            <a:ext cx="3833906" cy="5274923"/>
          </a:xfrm>
        </p:spPr>
        <p:txBody>
          <a:bodyPr rtlCol="0"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472B5AF8-A13B-4AA3-AAEF-4B4A5B96477C}" type="datetime1">
              <a:rPr lang="ru-RU" noProof="0" smtClean="0"/>
              <a:t>13.02.2023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3D2E340-0663-474B-992C-9192B5C45E57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21" name="Прямая соединительная линия 20" title="Горизонтальная линейка">
            <a:extLst>
              <a:ext uri="{FF2B5EF4-FFF2-40B4-BE49-F238E27FC236}">
                <a16:creationId xmlns:a16="http://schemas.microsoft.com/office/drawing/2014/main" id="{D75086F1-E157-4A98-93DB-478F34A1158E}"/>
              </a:ext>
            </a:extLst>
          </p:cNvPr>
          <p:cNvCxnSpPr/>
          <p:nvPr userDrawn="1"/>
        </p:nvCxnSpPr>
        <p:spPr>
          <a:xfrm>
            <a:off x="0" y="6199730"/>
            <a:ext cx="449580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бъект 2">
            <a:extLst>
              <a:ext uri="{FF2B5EF4-FFF2-40B4-BE49-F238E27FC236}">
                <a16:creationId xmlns:a16="http://schemas.microsoft.com/office/drawing/2014/main" id="{4889D34E-DF9E-41B7-A5EC-B9D63999B3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1600" y="559678"/>
            <a:ext cx="6172200" cy="5617285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2226173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 2"/>
          <p:cNvSpPr>
            <a:spLocks noGrp="1"/>
          </p:cNvSpPr>
          <p:nvPr>
            <p:ph sz="half" idx="1"/>
          </p:nvPr>
        </p:nvSpPr>
        <p:spPr>
          <a:xfrm>
            <a:off x="5181600" y="540628"/>
            <a:ext cx="6248400" cy="2488946"/>
          </a:xfrm>
        </p:spPr>
        <p:txBody>
          <a:bodyPr rtlCol="0"/>
          <a:lstStyle>
            <a:lvl5pPr>
              <a:defRPr i="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5181600" y="3712467"/>
            <a:ext cx="6248400" cy="2482228"/>
          </a:xfrm>
        </p:spPr>
        <p:txBody>
          <a:bodyPr rtlCol="0"/>
          <a:lstStyle>
            <a:lvl5pPr>
              <a:defRPr i="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79A2038-B05C-4781-BA38-FE0987548CF9}" type="datetime1">
              <a:rPr lang="ru-RU" noProof="0" smtClean="0"/>
              <a:t>13.02.2023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3D2E340-0663-474B-992C-9192B5C45E57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4543023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762000" y="557784"/>
            <a:ext cx="3831336" cy="4956048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5181600" y="558065"/>
            <a:ext cx="6245352" cy="914400"/>
          </a:xfrm>
        </p:spPr>
        <p:txBody>
          <a:bodyPr rtlCol="0" anchor="b"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buNone/>
              <a:defRPr sz="2400" b="0" i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5181600" y="1526671"/>
            <a:ext cx="6245352" cy="1755648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81600" y="3700826"/>
            <a:ext cx="6248400" cy="914400"/>
          </a:xfrm>
        </p:spPr>
        <p:txBody>
          <a:bodyPr rtlCol="0" anchor="b">
            <a:normAutofit/>
          </a:bodyPr>
          <a:lstStyle>
            <a:lvl1pPr marL="0" indent="0">
              <a:buNone/>
              <a:defRPr sz="2400" b="0" i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 5"/>
          <p:cNvSpPr>
            <a:spLocks noGrp="1"/>
          </p:cNvSpPr>
          <p:nvPr>
            <p:ph sz="quarter" idx="4"/>
          </p:nvPr>
        </p:nvSpPr>
        <p:spPr>
          <a:xfrm>
            <a:off x="5181600" y="4669432"/>
            <a:ext cx="6245352" cy="1755648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E059510-8A4C-4D7A-8B52-DAA53C589143}" type="datetime1">
              <a:rPr lang="ru-RU" noProof="0" smtClean="0"/>
              <a:t>13.02.2023</a:t>
            </a:fld>
            <a:endParaRPr lang="ru-RU" noProof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3D2E340-0663-474B-992C-9192B5C45E57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2770199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1626C1A-D84E-42EE-BD73-3267BCADA3B3}" type="datetime1">
              <a:rPr lang="ru-RU" noProof="0" smtClean="0"/>
              <a:t>13.02.2023</a:t>
            </a:fld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3D2E340-0663-474B-992C-9192B5C45E57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0434470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BDAE130-7FCA-40A2-AA3A-888FCBDE09D4}" type="datetime1">
              <a:rPr lang="ru-RU" noProof="0" smtClean="0"/>
              <a:t>13.02.2023</a:t>
            </a:fld>
            <a:endParaRPr lang="ru-RU" noProof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3D2E340-0663-474B-992C-9192B5C45E57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82390238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под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E2565D1-06D8-4141-9B5F-95C29313C16C}"/>
              </a:ext>
            </a:extLst>
          </p:cNvPr>
          <p:cNvSpPr/>
          <p:nvPr userDrawn="1"/>
        </p:nvSpPr>
        <p:spPr>
          <a:xfrm>
            <a:off x="0" y="0"/>
            <a:ext cx="48961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0" name="Текст 19">
            <a:extLst>
              <a:ext uri="{FF2B5EF4-FFF2-40B4-BE49-F238E27FC236}">
                <a16:creationId xmlns:a16="http://schemas.microsoft.com/office/drawing/2014/main" id="{04FBD4F5-432F-4C2D-A734-6CC48615FF2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62000" y="2895600"/>
            <a:ext cx="3842550" cy="2855913"/>
          </a:xfrm>
        </p:spPr>
        <p:txBody>
          <a:bodyPr rtlCol="0"/>
          <a:lstStyle>
            <a:lvl1pPr marL="0" indent="0" algn="r">
              <a:buNone/>
              <a:defRPr/>
            </a:lvl1pPr>
            <a:lvl2pPr marL="402336" indent="0" algn="r">
              <a:buNone/>
              <a:defRPr/>
            </a:lvl2pPr>
            <a:lvl3pPr marL="859536" indent="0" algn="r">
              <a:buNone/>
              <a:defRPr/>
            </a:lvl3pPr>
            <a:lvl4pPr marL="1316736" indent="0" algn="r">
              <a:buNone/>
              <a:defRPr/>
            </a:lvl4pPr>
            <a:lvl5pPr marL="1773936" indent="0" algn="r">
              <a:buNone/>
              <a:defRPr/>
            </a:lvl5pPr>
          </a:lstStyle>
          <a:p>
            <a:pPr lvl="0" rtl="0"/>
            <a:r>
              <a:rPr lang="ru-RU" noProof="0"/>
              <a:t>Поместите здесь подзаголовок</a:t>
            </a:r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D4CB6C5-F7E8-4101-9FAA-6FBD7111D9CA}" type="datetime1">
              <a:rPr lang="ru-RU" noProof="0" smtClean="0"/>
              <a:t>13.02.2023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3D2E340-0663-474B-992C-9192B5C45E57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1" name="Заголовок 1">
            <a:extLst>
              <a:ext uri="{FF2B5EF4-FFF2-40B4-BE49-F238E27FC236}">
                <a16:creationId xmlns:a16="http://schemas.microsoft.com/office/drawing/2014/main" id="{3837580B-9009-4524-B820-7ACB27BCB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559678"/>
            <a:ext cx="3833906" cy="2221622"/>
          </a:xfrm>
        </p:spPr>
        <p:txBody>
          <a:bodyPr rtlCol="0" anchor="b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cxnSp>
        <p:nvCxnSpPr>
          <p:cNvPr id="12" name="Прямая соединительная линия 11" title="Горизонтальная линейка">
            <a:extLst>
              <a:ext uri="{FF2B5EF4-FFF2-40B4-BE49-F238E27FC236}">
                <a16:creationId xmlns:a16="http://schemas.microsoft.com/office/drawing/2014/main" id="{54F1A406-73A8-450C-B21C-AA9616F476CE}"/>
              </a:ext>
            </a:extLst>
          </p:cNvPr>
          <p:cNvCxnSpPr/>
          <p:nvPr userDrawn="1"/>
        </p:nvCxnSpPr>
        <p:spPr>
          <a:xfrm>
            <a:off x="0" y="6199730"/>
            <a:ext cx="449580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7954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 пунктов с изображениями или значками (светлая тем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6C1126B-4E27-49D1-926A-A5CDC562C77C}"/>
              </a:ext>
            </a:extLst>
          </p:cNvPr>
          <p:cNvSpPr/>
          <p:nvPr userDrawn="1"/>
        </p:nvSpPr>
        <p:spPr>
          <a:xfrm>
            <a:off x="0" y="0"/>
            <a:ext cx="48961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762000" y="559678"/>
            <a:ext cx="3833906" cy="2221622"/>
          </a:xfrm>
        </p:spPr>
        <p:txBody>
          <a:bodyPr rtlCol="0" anchor="b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9BAA6C0-5011-4245-A74E-BAA3BE19CFBC}" type="datetime1">
              <a:rPr lang="ru-RU" noProof="0" smtClean="0"/>
              <a:t>13.02.2023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3D2E340-0663-474B-992C-9192B5C45E57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id="{66A1A72B-59FA-4D91-8267-669EAAD445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62000" y="2895600"/>
            <a:ext cx="3842550" cy="2855913"/>
          </a:xfrm>
        </p:spPr>
        <p:txBody>
          <a:bodyPr rtlCol="0"/>
          <a:lstStyle>
            <a:lvl1pPr marL="0" indent="0" algn="r">
              <a:buNone/>
              <a:defRPr/>
            </a:lvl1pPr>
            <a:lvl2pPr marL="402336" indent="0" algn="r">
              <a:buNone/>
              <a:defRPr/>
            </a:lvl2pPr>
            <a:lvl3pPr marL="859536" indent="0" algn="r">
              <a:buNone/>
              <a:defRPr/>
            </a:lvl3pPr>
            <a:lvl4pPr marL="1316736" indent="0" algn="r">
              <a:buNone/>
              <a:defRPr/>
            </a:lvl4pPr>
            <a:lvl5pPr marL="1773936" indent="0" algn="r">
              <a:buNone/>
              <a:defRPr/>
            </a:lvl5pPr>
          </a:lstStyle>
          <a:p>
            <a:pPr lvl="0" rtl="0"/>
            <a:r>
              <a:rPr lang="ru-RU" noProof="0"/>
              <a:t>Поместите здесь подзаголовок</a:t>
            </a:r>
          </a:p>
        </p:txBody>
      </p:sp>
      <p:cxnSp>
        <p:nvCxnSpPr>
          <p:cNvPr id="21" name="Прямая соединительная линия 20" title="Горизонтальная линейка">
            <a:extLst>
              <a:ext uri="{FF2B5EF4-FFF2-40B4-BE49-F238E27FC236}">
                <a16:creationId xmlns:a16="http://schemas.microsoft.com/office/drawing/2014/main" id="{D75086F1-E157-4A98-93DB-478F34A1158E}"/>
              </a:ext>
            </a:extLst>
          </p:cNvPr>
          <p:cNvCxnSpPr/>
          <p:nvPr userDrawn="1"/>
        </p:nvCxnSpPr>
        <p:spPr>
          <a:xfrm>
            <a:off x="0" y="6199730"/>
            <a:ext cx="4495800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бъект 2">
            <a:extLst>
              <a:ext uri="{FF2B5EF4-FFF2-40B4-BE49-F238E27FC236}">
                <a16:creationId xmlns:a16="http://schemas.microsoft.com/office/drawing/2014/main" id="{0CF91DE7-F23F-444D-B56E-B059EC98D98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2550" y="559678"/>
            <a:ext cx="1944000" cy="2700000"/>
          </a:xfrm>
          <a:solidFill>
            <a:schemeClr val="bg1"/>
          </a:solidFill>
        </p:spPr>
        <p:txBody>
          <a:bodyPr lIns="0" tIns="1332000" rIns="0" bIns="0" rtlCol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пункта</a:t>
            </a:r>
          </a:p>
        </p:txBody>
      </p:sp>
      <p:sp>
        <p:nvSpPr>
          <p:cNvPr id="19" name="Текст 8">
            <a:extLst>
              <a:ext uri="{FF2B5EF4-FFF2-40B4-BE49-F238E27FC236}">
                <a16:creationId xmlns:a16="http://schemas.microsoft.com/office/drawing/2014/main" id="{DD8B7AFB-040F-4222-BF21-649EEB9B766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95581" y="559678"/>
            <a:ext cx="1944000" cy="2700000"/>
          </a:xfrm>
          <a:solidFill>
            <a:schemeClr val="bg1"/>
          </a:solidFill>
        </p:spPr>
        <p:txBody>
          <a:bodyPr lIns="0" tIns="1332000" rIns="0" bIns="0" rtlCol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пункта</a:t>
            </a:r>
          </a:p>
        </p:txBody>
      </p:sp>
      <p:sp>
        <p:nvSpPr>
          <p:cNvPr id="22" name="Текст 10">
            <a:extLst>
              <a:ext uri="{FF2B5EF4-FFF2-40B4-BE49-F238E27FC236}">
                <a16:creationId xmlns:a16="http://schemas.microsoft.com/office/drawing/2014/main" id="{36C44B50-DCD8-4661-AE20-1744F5052F2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28613" y="559678"/>
            <a:ext cx="1944000" cy="2700000"/>
          </a:xfrm>
          <a:solidFill>
            <a:schemeClr val="bg1"/>
          </a:solidFill>
        </p:spPr>
        <p:txBody>
          <a:bodyPr lIns="0" tIns="1332000" rIns="0" bIns="0" rtlCol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пункта</a:t>
            </a:r>
          </a:p>
        </p:txBody>
      </p:sp>
      <p:sp>
        <p:nvSpPr>
          <p:cNvPr id="23" name="Текст 6">
            <a:extLst>
              <a:ext uri="{FF2B5EF4-FFF2-40B4-BE49-F238E27FC236}">
                <a16:creationId xmlns:a16="http://schemas.microsoft.com/office/drawing/2014/main" id="{C0107EA4-5D36-4C90-97D0-F9F14116BDE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162550" y="3429000"/>
            <a:ext cx="1944000" cy="2700000"/>
          </a:xfrm>
          <a:solidFill>
            <a:schemeClr val="bg1"/>
          </a:solidFill>
        </p:spPr>
        <p:txBody>
          <a:bodyPr lIns="0" tIns="1332000" rIns="0" bIns="0" rtlCol="0"/>
          <a:lstStyle>
            <a:lvl1pPr marL="0" indent="0" algn="ctr"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пункта</a:t>
            </a:r>
          </a:p>
        </p:txBody>
      </p:sp>
      <p:sp>
        <p:nvSpPr>
          <p:cNvPr id="24" name="Текст 15">
            <a:extLst>
              <a:ext uri="{FF2B5EF4-FFF2-40B4-BE49-F238E27FC236}">
                <a16:creationId xmlns:a16="http://schemas.microsoft.com/office/drawing/2014/main" id="{CB22D40E-097C-4007-9190-A3749806532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95356" y="3429000"/>
            <a:ext cx="1944000" cy="2700000"/>
          </a:xfrm>
          <a:solidFill>
            <a:schemeClr val="bg1"/>
          </a:solidFill>
        </p:spPr>
        <p:txBody>
          <a:bodyPr lIns="0" tIns="1332000" rIns="0" bIns="0" rtlCol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пункта</a:t>
            </a:r>
          </a:p>
        </p:txBody>
      </p:sp>
      <p:sp>
        <p:nvSpPr>
          <p:cNvPr id="25" name="Текст 18">
            <a:extLst>
              <a:ext uri="{FF2B5EF4-FFF2-40B4-BE49-F238E27FC236}">
                <a16:creationId xmlns:a16="http://schemas.microsoft.com/office/drawing/2014/main" id="{D385A57E-D5E6-4E0A-BE4C-C1B40196AB2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428163" y="3429000"/>
            <a:ext cx="1944000" cy="2700000"/>
          </a:xfrm>
          <a:solidFill>
            <a:schemeClr val="bg1"/>
          </a:solidFill>
        </p:spPr>
        <p:txBody>
          <a:bodyPr lIns="0" tIns="1332000" rIns="0" bIns="0" rtlCol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пункта</a:t>
            </a:r>
          </a:p>
        </p:txBody>
      </p:sp>
      <p:sp>
        <p:nvSpPr>
          <p:cNvPr id="26" name="Рисунок 22">
            <a:extLst>
              <a:ext uri="{FF2B5EF4-FFF2-40B4-BE49-F238E27FC236}">
                <a16:creationId xmlns:a16="http://schemas.microsoft.com/office/drawing/2014/main" id="{3D1BBD84-BA1A-4F7F-BD78-6D42162E33D5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648550" y="729000"/>
            <a:ext cx="972000" cy="972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sz="1200" i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 noProof="0"/>
              <a:t>Вставьте значок или изображение</a:t>
            </a:r>
          </a:p>
        </p:txBody>
      </p:sp>
      <p:sp>
        <p:nvSpPr>
          <p:cNvPr id="27" name="Рисунок 24">
            <a:extLst>
              <a:ext uri="{FF2B5EF4-FFF2-40B4-BE49-F238E27FC236}">
                <a16:creationId xmlns:a16="http://schemas.microsoft.com/office/drawing/2014/main" id="{75DDD589-ADD5-491E-B180-F1FCDF9ED6A1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7781581" y="729000"/>
            <a:ext cx="972000" cy="972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sz="1200" i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 noProof="0"/>
              <a:t>Вставьте значок или изображение</a:t>
            </a:r>
          </a:p>
        </p:txBody>
      </p:sp>
      <p:sp>
        <p:nvSpPr>
          <p:cNvPr id="28" name="Рисунок 26">
            <a:extLst>
              <a:ext uri="{FF2B5EF4-FFF2-40B4-BE49-F238E27FC236}">
                <a16:creationId xmlns:a16="http://schemas.microsoft.com/office/drawing/2014/main" id="{BFFFDD99-5C1A-4C7C-8FA2-BEA3DB4BA884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9914613" y="729000"/>
            <a:ext cx="972000" cy="972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sz="1200" i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 noProof="0"/>
              <a:t>Вставьте значок или изображение</a:t>
            </a:r>
          </a:p>
        </p:txBody>
      </p:sp>
      <p:sp>
        <p:nvSpPr>
          <p:cNvPr id="29" name="Рисунок 30">
            <a:extLst>
              <a:ext uri="{FF2B5EF4-FFF2-40B4-BE49-F238E27FC236}">
                <a16:creationId xmlns:a16="http://schemas.microsoft.com/office/drawing/2014/main" id="{23C5456C-A352-4CF6-8671-B2572BAD518D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5648550" y="3598323"/>
            <a:ext cx="972000" cy="972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sz="1200" i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 noProof="0"/>
              <a:t>Вставьте значок или изображение</a:t>
            </a:r>
          </a:p>
        </p:txBody>
      </p:sp>
      <p:sp>
        <p:nvSpPr>
          <p:cNvPr id="30" name="Рисунок 32">
            <a:extLst>
              <a:ext uri="{FF2B5EF4-FFF2-40B4-BE49-F238E27FC236}">
                <a16:creationId xmlns:a16="http://schemas.microsoft.com/office/drawing/2014/main" id="{C7C33AAD-B12F-4AA1-80BD-D7D3D1304B98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7781581" y="3598323"/>
            <a:ext cx="972000" cy="972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sz="1200" i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 noProof="0"/>
              <a:t>Вставьте значок или изображение</a:t>
            </a:r>
          </a:p>
        </p:txBody>
      </p:sp>
      <p:sp>
        <p:nvSpPr>
          <p:cNvPr id="31" name="Рисунок 34">
            <a:extLst>
              <a:ext uri="{FF2B5EF4-FFF2-40B4-BE49-F238E27FC236}">
                <a16:creationId xmlns:a16="http://schemas.microsoft.com/office/drawing/2014/main" id="{E2951AF1-2CE3-48B5-9CF3-7488DCDF3299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9914613" y="3598323"/>
            <a:ext cx="972000" cy="972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sz="1200" i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 noProof="0"/>
              <a:t>Вставьте значок или изображение</a:t>
            </a:r>
          </a:p>
        </p:txBody>
      </p:sp>
    </p:spTree>
    <p:extLst>
      <p:ext uri="{BB962C8B-B14F-4D97-AF65-F5344CB8AC3E}">
        <p14:creationId xmlns:p14="http://schemas.microsoft.com/office/powerpoint/2010/main" val="4187982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яд пронумерованных пун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6C1126B-4E27-49D1-926A-A5CDC562C77C}"/>
              </a:ext>
            </a:extLst>
          </p:cNvPr>
          <p:cNvSpPr/>
          <p:nvPr userDrawn="1"/>
        </p:nvSpPr>
        <p:spPr>
          <a:xfrm>
            <a:off x="0" y="0"/>
            <a:ext cx="48961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762000" y="559678"/>
            <a:ext cx="3833906" cy="2221622"/>
          </a:xfrm>
        </p:spPr>
        <p:txBody>
          <a:bodyPr rtlCol="0" anchor="b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5162550" y="2019300"/>
            <a:ext cx="1944000" cy="2700000"/>
          </a:xfr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9000">
                <a:schemeClr val="accent1">
                  <a:lumMod val="20000"/>
                  <a:lumOff val="80000"/>
                </a:schemeClr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1332000" rIns="0" bIns="0" rtlCol="0">
            <a:noAutofit/>
          </a:bodyPr>
          <a:lstStyle>
            <a:lvl1pPr marL="0" indent="0" algn="ctr">
              <a:buNone/>
              <a:defRPr sz="1600"/>
            </a:lvl1pPr>
          </a:lstStyle>
          <a:p>
            <a:pPr lvl="0" rtl="0"/>
            <a:r>
              <a:rPr lang="ru-RU" noProof="0"/>
              <a:t>Описание мероприятия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A42FFDC-E850-4C83-BBCF-3A8D5897ECC9}" type="datetime1">
              <a:rPr lang="ru-RU" noProof="0" smtClean="0"/>
              <a:t>13.02.2023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3D2E340-0663-474B-992C-9192B5C45E57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617748B7-E5B4-4481-8BBD-FA336F544D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95806" y="2019300"/>
            <a:ext cx="1943100" cy="2700000"/>
          </a:xfr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99000">
                <a:schemeClr val="accent3">
                  <a:lumMod val="20000"/>
                  <a:lumOff val="80000"/>
                </a:schemeClr>
              </a:gs>
              <a:gs pos="100000">
                <a:schemeClr val="accent3"/>
              </a:gs>
            </a:gsLst>
            <a:lin ang="5400000" scaled="1"/>
          </a:gradFill>
        </p:spPr>
        <p:txBody>
          <a:bodyPr lIns="0" tIns="1332000" rIns="0" bIns="0" rtlCol="0">
            <a:noAutofit/>
          </a:bodyPr>
          <a:lstStyle>
            <a:lvl1pPr marL="0" indent="0" algn="ctr">
              <a:buNone/>
              <a:defRPr sz="1600"/>
            </a:lvl1pPr>
          </a:lstStyle>
          <a:p>
            <a:pPr lvl="0" rtl="0"/>
            <a:r>
              <a:rPr lang="ru-RU" noProof="0"/>
              <a:t>Описание мероприятия</a:t>
            </a: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47DBBB1B-8761-455D-AD09-0A48C1ED27E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28163" y="2019300"/>
            <a:ext cx="1943100" cy="2700000"/>
          </a:xfrm>
          <a:gradFill>
            <a:gsLst>
              <a:gs pos="0">
                <a:schemeClr val="accent5">
                  <a:lumMod val="20000"/>
                  <a:lumOff val="80000"/>
                </a:schemeClr>
              </a:gs>
              <a:gs pos="99000">
                <a:schemeClr val="accent5">
                  <a:lumMod val="20000"/>
                  <a:lumOff val="80000"/>
                </a:schemeClr>
              </a:gs>
              <a:gs pos="100000">
                <a:schemeClr val="accent5"/>
              </a:gs>
            </a:gsLst>
            <a:lin ang="5400000" scaled="1"/>
          </a:gradFill>
        </p:spPr>
        <p:txBody>
          <a:bodyPr lIns="0" tIns="1332000" rIns="0" bIns="0" rtlCol="0">
            <a:noAutofit/>
          </a:bodyPr>
          <a:lstStyle>
            <a:lvl1pPr marL="0" indent="0" algn="ctr">
              <a:buNone/>
              <a:defRPr sz="1600"/>
            </a:lvl1pPr>
          </a:lstStyle>
          <a:p>
            <a:pPr lvl="0" rtl="0"/>
            <a:r>
              <a:rPr lang="ru-RU" noProof="0"/>
              <a:t>Описание мероприятия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701A7388-8628-470F-82E9-729C86AAFD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20550" y="2324100"/>
            <a:ext cx="828000" cy="828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i="1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1</a:t>
            </a:r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id="{CAE5D4FA-2556-4640-8793-063247AA272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53356" y="2324100"/>
            <a:ext cx="828000" cy="828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lIns="0" tIns="0" rIns="0" bIns="0" rtlCol="0" anchor="ctr"/>
          <a:lstStyle>
            <a:lvl1pPr marL="0" indent="0" algn="ctr">
              <a:buNone/>
              <a:defRPr i="1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2</a:t>
            </a:r>
          </a:p>
        </p:txBody>
      </p:sp>
      <p:sp>
        <p:nvSpPr>
          <p:cNvPr id="17" name="Текст 16">
            <a:extLst>
              <a:ext uri="{FF2B5EF4-FFF2-40B4-BE49-F238E27FC236}">
                <a16:creationId xmlns:a16="http://schemas.microsoft.com/office/drawing/2014/main" id="{8379251E-EDF2-4AC5-AB5B-C1FD66A9D6F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985713" y="2324100"/>
            <a:ext cx="828000" cy="828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lIns="0" tIns="0" rIns="0" bIns="0" rtlCol="0" anchor="ctr"/>
          <a:lstStyle>
            <a:lvl1pPr marL="0" indent="0" algn="ctr">
              <a:buNone/>
              <a:defRPr i="1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3</a:t>
            </a:r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id="{66A1A72B-59FA-4D91-8267-669EAAD445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62000" y="2895600"/>
            <a:ext cx="3842550" cy="2855913"/>
          </a:xfrm>
        </p:spPr>
        <p:txBody>
          <a:bodyPr rtlCol="0"/>
          <a:lstStyle>
            <a:lvl1pPr marL="0" indent="0" algn="r">
              <a:buNone/>
              <a:defRPr/>
            </a:lvl1pPr>
            <a:lvl2pPr marL="402336" indent="0" algn="r">
              <a:buNone/>
              <a:defRPr/>
            </a:lvl2pPr>
            <a:lvl3pPr marL="859536" indent="0" algn="r">
              <a:buNone/>
              <a:defRPr/>
            </a:lvl3pPr>
            <a:lvl4pPr marL="1316736" indent="0" algn="r">
              <a:buNone/>
              <a:defRPr/>
            </a:lvl4pPr>
            <a:lvl5pPr marL="1773936" indent="0" algn="r">
              <a:buNone/>
              <a:defRPr/>
            </a:lvl5pPr>
          </a:lstStyle>
          <a:p>
            <a:pPr lvl="0" rtl="0"/>
            <a:r>
              <a:rPr lang="ru-RU" noProof="0"/>
              <a:t>Поместите здесь подзаголовок</a:t>
            </a:r>
          </a:p>
        </p:txBody>
      </p:sp>
      <p:cxnSp>
        <p:nvCxnSpPr>
          <p:cNvPr id="21" name="Прямая соединительная линия 20" title="Горизонтальная линейка">
            <a:extLst>
              <a:ext uri="{FF2B5EF4-FFF2-40B4-BE49-F238E27FC236}">
                <a16:creationId xmlns:a16="http://schemas.microsoft.com/office/drawing/2014/main" id="{D75086F1-E157-4A98-93DB-478F34A1158E}"/>
              </a:ext>
            </a:extLst>
          </p:cNvPr>
          <p:cNvCxnSpPr/>
          <p:nvPr userDrawn="1"/>
        </p:nvCxnSpPr>
        <p:spPr>
          <a:xfrm>
            <a:off x="0" y="6199730"/>
            <a:ext cx="4495800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1316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6C1126B-4E27-49D1-926A-A5CDC562C77C}"/>
              </a:ext>
            </a:extLst>
          </p:cNvPr>
          <p:cNvSpPr/>
          <p:nvPr userDrawn="1"/>
        </p:nvSpPr>
        <p:spPr>
          <a:xfrm>
            <a:off x="0" y="0"/>
            <a:ext cx="4896195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762000" y="559678"/>
            <a:ext cx="3833906" cy="2221622"/>
          </a:xfrm>
        </p:spPr>
        <p:txBody>
          <a:bodyPr rtlCol="0"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12527CD7-EF91-473D-B332-17963C2378AA}" type="datetime1">
              <a:rPr lang="ru-RU" noProof="0" smtClean="0"/>
              <a:t>13.02.2023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3D2E340-0663-474B-992C-9192B5C45E57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id="{66A1A72B-59FA-4D91-8267-669EAAD445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62000" y="2895600"/>
            <a:ext cx="3842550" cy="2855913"/>
          </a:xfrm>
        </p:spPr>
        <p:txBody>
          <a:bodyPr rtlCol="0"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  <a:lvl2pPr marL="402336" indent="0" algn="r">
              <a:buNone/>
              <a:defRPr/>
            </a:lvl2pPr>
            <a:lvl3pPr marL="859536" indent="0" algn="r">
              <a:buNone/>
              <a:defRPr/>
            </a:lvl3pPr>
            <a:lvl4pPr marL="1316736" indent="0" algn="r">
              <a:buNone/>
              <a:defRPr/>
            </a:lvl4pPr>
            <a:lvl5pPr marL="1773936" indent="0" algn="r">
              <a:buNone/>
              <a:defRPr/>
            </a:lvl5pPr>
          </a:lstStyle>
          <a:p>
            <a:pPr lvl="0" rtl="0"/>
            <a:r>
              <a:rPr lang="ru-RU" noProof="0"/>
              <a:t>Поместите здесь подзаголовок</a:t>
            </a:r>
          </a:p>
        </p:txBody>
      </p:sp>
      <p:cxnSp>
        <p:nvCxnSpPr>
          <p:cNvPr id="21" name="Прямая соединительная линия 20" title="Горизонтальная линейка">
            <a:extLst>
              <a:ext uri="{FF2B5EF4-FFF2-40B4-BE49-F238E27FC236}">
                <a16:creationId xmlns:a16="http://schemas.microsoft.com/office/drawing/2014/main" id="{D75086F1-E157-4A98-93DB-478F34A1158E}"/>
              </a:ext>
            </a:extLst>
          </p:cNvPr>
          <p:cNvCxnSpPr/>
          <p:nvPr userDrawn="1"/>
        </p:nvCxnSpPr>
        <p:spPr>
          <a:xfrm>
            <a:off x="0" y="6199730"/>
            <a:ext cx="449580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3914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 пунктов с изображениями или значками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лилиния 6" title="Фигура номера страницы">
            <a:extLst>
              <a:ext uri="{FF2B5EF4-FFF2-40B4-BE49-F238E27FC236}">
                <a16:creationId xmlns:a16="http://schemas.microsoft.com/office/drawing/2014/main" id="{4C028BF1-8F7F-4E8E-9D47-05D46323E336}"/>
              </a:ext>
            </a:extLst>
          </p:cNvPr>
          <p:cNvSpPr/>
          <p:nvPr userDrawn="1"/>
        </p:nvSpPr>
        <p:spPr bwMode="auto">
          <a:xfrm>
            <a:off x="11784011" y="5380580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6C1126B-4E27-49D1-926A-A5CDC562C77C}"/>
              </a:ext>
            </a:extLst>
          </p:cNvPr>
          <p:cNvSpPr/>
          <p:nvPr userDrawn="1"/>
        </p:nvSpPr>
        <p:spPr>
          <a:xfrm>
            <a:off x="0" y="0"/>
            <a:ext cx="4896195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762000" y="559678"/>
            <a:ext cx="3833906" cy="2221622"/>
          </a:xfrm>
        </p:spPr>
        <p:txBody>
          <a:bodyPr rtlCol="0"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B2999403-2FA3-46FA-A6CD-243D00F08AF5}" type="datetime1">
              <a:rPr lang="ru-RU" noProof="0" smtClean="0"/>
              <a:t>13.02.2023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3D2E340-0663-474B-992C-9192B5C45E57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id="{66A1A72B-59FA-4D91-8267-669EAAD445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62000" y="2895600"/>
            <a:ext cx="3842550" cy="2855913"/>
          </a:xfrm>
        </p:spPr>
        <p:txBody>
          <a:bodyPr rtlCol="0"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  <a:lvl2pPr marL="402336" indent="0" algn="r">
              <a:buNone/>
              <a:defRPr/>
            </a:lvl2pPr>
            <a:lvl3pPr marL="859536" indent="0" algn="r">
              <a:buNone/>
              <a:defRPr/>
            </a:lvl3pPr>
            <a:lvl4pPr marL="1316736" indent="0" algn="r">
              <a:buNone/>
              <a:defRPr/>
            </a:lvl4pPr>
            <a:lvl5pPr marL="1773936" indent="0" algn="r">
              <a:buNone/>
              <a:defRPr/>
            </a:lvl5pPr>
          </a:lstStyle>
          <a:p>
            <a:pPr lvl="0" rtl="0"/>
            <a:r>
              <a:rPr lang="ru-RU" noProof="0"/>
              <a:t>Поместите здесь подзаголовок</a:t>
            </a:r>
          </a:p>
        </p:txBody>
      </p:sp>
      <p:cxnSp>
        <p:nvCxnSpPr>
          <p:cNvPr id="21" name="Прямая соединительная линия 20" title="Горизонтальная линейка">
            <a:extLst>
              <a:ext uri="{FF2B5EF4-FFF2-40B4-BE49-F238E27FC236}">
                <a16:creationId xmlns:a16="http://schemas.microsoft.com/office/drawing/2014/main" id="{D75086F1-E157-4A98-93DB-478F34A1158E}"/>
              </a:ext>
            </a:extLst>
          </p:cNvPr>
          <p:cNvCxnSpPr/>
          <p:nvPr userDrawn="1"/>
        </p:nvCxnSpPr>
        <p:spPr>
          <a:xfrm>
            <a:off x="0" y="6199730"/>
            <a:ext cx="449580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бъект 2">
            <a:extLst>
              <a:ext uri="{FF2B5EF4-FFF2-40B4-BE49-F238E27FC236}">
                <a16:creationId xmlns:a16="http://schemas.microsoft.com/office/drawing/2014/main" id="{5D7203A2-76F7-4D98-BFEB-C48DDC3E5C6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2550" y="559678"/>
            <a:ext cx="1944000" cy="2700000"/>
          </a:xfrm>
          <a:solidFill>
            <a:schemeClr val="bg1"/>
          </a:solidFill>
        </p:spPr>
        <p:txBody>
          <a:bodyPr lIns="0" tIns="1332000" rIns="0" bIns="0" rtlCol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пункта</a:t>
            </a:r>
          </a:p>
        </p:txBody>
      </p:sp>
      <p:sp>
        <p:nvSpPr>
          <p:cNvPr id="11" name="Текст 8">
            <a:extLst>
              <a:ext uri="{FF2B5EF4-FFF2-40B4-BE49-F238E27FC236}">
                <a16:creationId xmlns:a16="http://schemas.microsoft.com/office/drawing/2014/main" id="{333FF03C-99D8-472E-A74F-87D3B5A5696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95581" y="559678"/>
            <a:ext cx="1944000" cy="2700000"/>
          </a:xfrm>
          <a:solidFill>
            <a:schemeClr val="bg1"/>
          </a:solidFill>
        </p:spPr>
        <p:txBody>
          <a:bodyPr lIns="0" tIns="1332000" rIns="0" bIns="0" rtlCol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пункта</a:t>
            </a:r>
          </a:p>
        </p:txBody>
      </p:sp>
      <p:sp>
        <p:nvSpPr>
          <p:cNvPr id="12" name="Текст 10">
            <a:extLst>
              <a:ext uri="{FF2B5EF4-FFF2-40B4-BE49-F238E27FC236}">
                <a16:creationId xmlns:a16="http://schemas.microsoft.com/office/drawing/2014/main" id="{982C482D-2EED-4942-A5D4-D8A794C2486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28613" y="559678"/>
            <a:ext cx="1944000" cy="2700000"/>
          </a:xfrm>
          <a:solidFill>
            <a:schemeClr val="bg1"/>
          </a:solidFill>
        </p:spPr>
        <p:txBody>
          <a:bodyPr lIns="0" tIns="1332000" rIns="0" bIns="0" rtlCol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пункта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51D4C5CB-E26D-42D3-B242-792D37C5074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162550" y="3429000"/>
            <a:ext cx="1944000" cy="2700000"/>
          </a:xfrm>
          <a:solidFill>
            <a:schemeClr val="bg1"/>
          </a:solidFill>
        </p:spPr>
        <p:txBody>
          <a:bodyPr lIns="0" tIns="1332000" rIns="0" bIns="0" rtlCol="0"/>
          <a:lstStyle>
            <a:lvl1pPr marL="0" indent="0" algn="ctr"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пункта</a:t>
            </a:r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id="{8F1F9D8C-5E2A-414E-9E1D-AB7DF4824DB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95356" y="3429000"/>
            <a:ext cx="1944000" cy="2700000"/>
          </a:xfrm>
          <a:solidFill>
            <a:schemeClr val="bg1"/>
          </a:solidFill>
        </p:spPr>
        <p:txBody>
          <a:bodyPr lIns="0" tIns="1332000" rIns="0" bIns="0" rtlCol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пункта</a:t>
            </a:r>
          </a:p>
        </p:txBody>
      </p:sp>
      <p:sp>
        <p:nvSpPr>
          <p:cNvPr id="19" name="Текст 18">
            <a:extLst>
              <a:ext uri="{FF2B5EF4-FFF2-40B4-BE49-F238E27FC236}">
                <a16:creationId xmlns:a16="http://schemas.microsoft.com/office/drawing/2014/main" id="{571AC612-4E8C-42E2-88EB-DB98E2791D0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428163" y="3429000"/>
            <a:ext cx="1944000" cy="2700000"/>
          </a:xfrm>
          <a:solidFill>
            <a:schemeClr val="bg1"/>
          </a:solidFill>
        </p:spPr>
        <p:txBody>
          <a:bodyPr lIns="0" tIns="1332000" rIns="0" bIns="0" rtlCol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пункта</a:t>
            </a:r>
          </a:p>
        </p:txBody>
      </p:sp>
      <p:sp>
        <p:nvSpPr>
          <p:cNvPr id="23" name="Рисунок 22">
            <a:extLst>
              <a:ext uri="{FF2B5EF4-FFF2-40B4-BE49-F238E27FC236}">
                <a16:creationId xmlns:a16="http://schemas.microsoft.com/office/drawing/2014/main" id="{2AA95DF8-549D-4CA3-8E1A-D2DEB8CF4608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648550" y="729000"/>
            <a:ext cx="972000" cy="972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sz="1200" i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 noProof="0"/>
              <a:t>Вставьте значок или изображение</a:t>
            </a:r>
          </a:p>
        </p:txBody>
      </p:sp>
      <p:sp>
        <p:nvSpPr>
          <p:cNvPr id="25" name="Рисунок 24">
            <a:extLst>
              <a:ext uri="{FF2B5EF4-FFF2-40B4-BE49-F238E27FC236}">
                <a16:creationId xmlns:a16="http://schemas.microsoft.com/office/drawing/2014/main" id="{AA78BAAC-8764-4AFE-9AC1-DF47930B46EB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7781581" y="729000"/>
            <a:ext cx="972000" cy="972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sz="1200" i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 noProof="0"/>
              <a:t>Вставьте значок или изображение</a:t>
            </a:r>
          </a:p>
        </p:txBody>
      </p:sp>
      <p:sp>
        <p:nvSpPr>
          <p:cNvPr id="27" name="Рисунок 26">
            <a:extLst>
              <a:ext uri="{FF2B5EF4-FFF2-40B4-BE49-F238E27FC236}">
                <a16:creationId xmlns:a16="http://schemas.microsoft.com/office/drawing/2014/main" id="{88491EA9-E431-4D48-BD30-3BA8FACC97F2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9914613" y="729000"/>
            <a:ext cx="972000" cy="972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sz="1200" i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 noProof="0"/>
              <a:t>Вставьте значок или изображение</a:t>
            </a:r>
          </a:p>
        </p:txBody>
      </p:sp>
      <p:sp>
        <p:nvSpPr>
          <p:cNvPr id="31" name="Рисунок 30">
            <a:extLst>
              <a:ext uri="{FF2B5EF4-FFF2-40B4-BE49-F238E27FC236}">
                <a16:creationId xmlns:a16="http://schemas.microsoft.com/office/drawing/2014/main" id="{130F713C-752D-4C1A-89AB-638A7DAF60A8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5648550" y="3598323"/>
            <a:ext cx="972000" cy="972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sz="1200" i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 noProof="0"/>
              <a:t>Вставьте значок или изображение</a:t>
            </a:r>
          </a:p>
        </p:txBody>
      </p:sp>
      <p:sp>
        <p:nvSpPr>
          <p:cNvPr id="33" name="Рисунок 32">
            <a:extLst>
              <a:ext uri="{FF2B5EF4-FFF2-40B4-BE49-F238E27FC236}">
                <a16:creationId xmlns:a16="http://schemas.microsoft.com/office/drawing/2014/main" id="{EDF00299-5001-4927-B344-D4AE0D5F0393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7781581" y="3598323"/>
            <a:ext cx="972000" cy="972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sz="1200" i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 noProof="0"/>
              <a:t>Вставьте значок или изображение</a:t>
            </a:r>
          </a:p>
        </p:txBody>
      </p:sp>
      <p:sp>
        <p:nvSpPr>
          <p:cNvPr id="35" name="Рисунок 34">
            <a:extLst>
              <a:ext uri="{FF2B5EF4-FFF2-40B4-BE49-F238E27FC236}">
                <a16:creationId xmlns:a16="http://schemas.microsoft.com/office/drawing/2014/main" id="{4CBE51A8-3BCA-490E-93CB-B70BBCCD967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9914613" y="3598323"/>
            <a:ext cx="972000" cy="972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sz="1200" i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 noProof="0"/>
              <a:t>Вставьте значок или изображение</a:t>
            </a:r>
          </a:p>
        </p:txBody>
      </p:sp>
    </p:spTree>
    <p:extLst>
      <p:ext uri="{BB962C8B-B14F-4D97-AF65-F5344CB8AC3E}">
        <p14:creationId xmlns:p14="http://schemas.microsoft.com/office/powerpoint/2010/main" val="1232522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фотографий среднего размера с описани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6C1126B-4E27-49D1-926A-A5CDC562C77C}"/>
              </a:ext>
            </a:extLst>
          </p:cNvPr>
          <p:cNvSpPr/>
          <p:nvPr userDrawn="1"/>
        </p:nvSpPr>
        <p:spPr>
          <a:xfrm>
            <a:off x="0" y="0"/>
            <a:ext cx="48961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762000" y="2831932"/>
            <a:ext cx="3833906" cy="1562638"/>
          </a:xfrm>
        </p:spPr>
        <p:txBody>
          <a:bodyPr rtlCol="0" anchor="b"/>
          <a:lstStyle>
            <a:lvl1pPr>
              <a:defRPr/>
            </a:lvl1pPr>
          </a:lstStyle>
          <a:p>
            <a:pPr rtl="0"/>
            <a:r>
              <a:rPr lang="ru-RU" noProof="0"/>
              <a:t>Щелкните, чтобы изменить заголовок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8F70DB7-3E8F-4711-BBBE-E369DB1C6C49}" type="datetime1">
              <a:rPr lang="ru-RU" noProof="0" smtClean="0"/>
              <a:t>13.02.2023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3D2E340-0663-474B-992C-9192B5C45E57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id="{66A1A72B-59FA-4D91-8267-669EAAD445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62000" y="4573117"/>
            <a:ext cx="3842550" cy="1178396"/>
          </a:xfrm>
        </p:spPr>
        <p:txBody>
          <a:bodyPr rtlCol="0"/>
          <a:lstStyle>
            <a:lvl1pPr marL="0" indent="0" algn="r">
              <a:buNone/>
              <a:defRPr/>
            </a:lvl1pPr>
            <a:lvl2pPr marL="402336" indent="0" algn="r">
              <a:buNone/>
              <a:defRPr/>
            </a:lvl2pPr>
            <a:lvl3pPr marL="859536" indent="0" algn="r">
              <a:buNone/>
              <a:defRPr/>
            </a:lvl3pPr>
            <a:lvl4pPr marL="1316736" indent="0" algn="r">
              <a:buNone/>
              <a:defRPr/>
            </a:lvl4pPr>
            <a:lvl5pPr marL="1773936" indent="0" algn="r">
              <a:buNone/>
              <a:defRPr/>
            </a:lvl5pPr>
          </a:lstStyle>
          <a:p>
            <a:pPr lvl="0" rtl="0"/>
            <a:r>
              <a:rPr lang="ru-RU" noProof="0"/>
              <a:t>Поместите здесь подзаголовок</a:t>
            </a:r>
          </a:p>
        </p:txBody>
      </p:sp>
      <p:cxnSp>
        <p:nvCxnSpPr>
          <p:cNvPr id="21" name="Прямая соединительная линия 20" title="Горизонтальная линейка">
            <a:extLst>
              <a:ext uri="{FF2B5EF4-FFF2-40B4-BE49-F238E27FC236}">
                <a16:creationId xmlns:a16="http://schemas.microsoft.com/office/drawing/2014/main" id="{D75086F1-E157-4A98-93DB-478F34A1158E}"/>
              </a:ext>
            </a:extLst>
          </p:cNvPr>
          <p:cNvCxnSpPr/>
          <p:nvPr userDrawn="1"/>
        </p:nvCxnSpPr>
        <p:spPr>
          <a:xfrm>
            <a:off x="0" y="6199730"/>
            <a:ext cx="449580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Рисунок 10">
            <a:extLst>
              <a:ext uri="{FF2B5EF4-FFF2-40B4-BE49-F238E27FC236}">
                <a16:creationId xmlns:a16="http://schemas.microsoft.com/office/drawing/2014/main" id="{4EDDE9BC-8D20-403B-A5FE-C277A3515DE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2424736" y="482857"/>
            <a:ext cx="2179814" cy="217981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rtlCol="0" anchor="ctr"/>
          <a:lstStyle>
            <a:lvl1pPr marL="0" indent="0" algn="ctr">
              <a:buNone/>
              <a:defRPr i="1"/>
            </a:lvl1pPr>
          </a:lstStyle>
          <a:p>
            <a:pPr rtl="0"/>
            <a:r>
              <a:rPr lang="ru-RU" noProof="0"/>
              <a:t>Вставьте портрет</a:t>
            </a:r>
          </a:p>
        </p:txBody>
      </p:sp>
      <p:sp>
        <p:nvSpPr>
          <p:cNvPr id="19" name="Объект 2">
            <a:extLst>
              <a:ext uri="{FF2B5EF4-FFF2-40B4-BE49-F238E27FC236}">
                <a16:creationId xmlns:a16="http://schemas.microsoft.com/office/drawing/2014/main" id="{2BF5E186-AFA1-42AA-AE51-CF3AC059F0F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2550" y="559678"/>
            <a:ext cx="1944000" cy="2700000"/>
          </a:xfrm>
          <a:solidFill>
            <a:schemeClr val="bg1"/>
          </a:solidFill>
        </p:spPr>
        <p:txBody>
          <a:bodyPr lIns="0" tIns="1944000" rIns="0" bIns="72000" rtlCol="0" anchor="ctr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пункта</a:t>
            </a:r>
          </a:p>
        </p:txBody>
      </p:sp>
      <p:sp>
        <p:nvSpPr>
          <p:cNvPr id="22" name="Текст 8">
            <a:extLst>
              <a:ext uri="{FF2B5EF4-FFF2-40B4-BE49-F238E27FC236}">
                <a16:creationId xmlns:a16="http://schemas.microsoft.com/office/drawing/2014/main" id="{C860CCD0-F268-4994-9434-F0E0132A4E5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95581" y="559678"/>
            <a:ext cx="1944000" cy="2700000"/>
          </a:xfrm>
          <a:solidFill>
            <a:schemeClr val="bg1"/>
          </a:solidFill>
        </p:spPr>
        <p:txBody>
          <a:bodyPr lIns="0" tIns="1944000" rIns="0" bIns="72000" rtlCol="0" anchor="ctr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пункта</a:t>
            </a:r>
          </a:p>
        </p:txBody>
      </p:sp>
      <p:sp>
        <p:nvSpPr>
          <p:cNvPr id="23" name="Текст 10">
            <a:extLst>
              <a:ext uri="{FF2B5EF4-FFF2-40B4-BE49-F238E27FC236}">
                <a16:creationId xmlns:a16="http://schemas.microsoft.com/office/drawing/2014/main" id="{28D5E220-4F6C-4A47-9F47-4CA88EA230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28613" y="559678"/>
            <a:ext cx="1944000" cy="2700000"/>
          </a:xfrm>
          <a:solidFill>
            <a:schemeClr val="bg1"/>
          </a:solidFill>
        </p:spPr>
        <p:txBody>
          <a:bodyPr lIns="0" tIns="1944000" rIns="0" bIns="72000" rtlCol="0" anchor="ctr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пункта</a:t>
            </a:r>
          </a:p>
        </p:txBody>
      </p:sp>
      <p:sp>
        <p:nvSpPr>
          <p:cNvPr id="24" name="Текст 6">
            <a:extLst>
              <a:ext uri="{FF2B5EF4-FFF2-40B4-BE49-F238E27FC236}">
                <a16:creationId xmlns:a16="http://schemas.microsoft.com/office/drawing/2014/main" id="{1DFEF73A-C0FC-4A4C-8342-991CEFF532E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162550" y="3429000"/>
            <a:ext cx="1944000" cy="2700000"/>
          </a:xfrm>
          <a:solidFill>
            <a:schemeClr val="bg1"/>
          </a:solidFill>
        </p:spPr>
        <p:txBody>
          <a:bodyPr lIns="0" tIns="1944000" rIns="0" bIns="72000" rtlCol="0" anchor="ctr"/>
          <a:lstStyle>
            <a:lvl1pPr marL="0" indent="0" algn="ctr"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пункта</a:t>
            </a:r>
          </a:p>
        </p:txBody>
      </p:sp>
      <p:sp>
        <p:nvSpPr>
          <p:cNvPr id="25" name="Текст 15">
            <a:extLst>
              <a:ext uri="{FF2B5EF4-FFF2-40B4-BE49-F238E27FC236}">
                <a16:creationId xmlns:a16="http://schemas.microsoft.com/office/drawing/2014/main" id="{E60572FB-0574-4BE3-9637-7CA7B5ACA8D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295356" y="3429000"/>
            <a:ext cx="1944000" cy="2700000"/>
          </a:xfrm>
          <a:solidFill>
            <a:schemeClr val="bg1"/>
          </a:solidFill>
        </p:spPr>
        <p:txBody>
          <a:bodyPr lIns="0" tIns="1944000" rIns="0" bIns="72000" rtlCol="0" anchor="ctr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пункта</a:t>
            </a:r>
          </a:p>
        </p:txBody>
      </p:sp>
      <p:sp>
        <p:nvSpPr>
          <p:cNvPr id="26" name="Текст 18">
            <a:extLst>
              <a:ext uri="{FF2B5EF4-FFF2-40B4-BE49-F238E27FC236}">
                <a16:creationId xmlns:a16="http://schemas.microsoft.com/office/drawing/2014/main" id="{155E2FBC-2458-49C4-B75C-CAEAC6D9F10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428163" y="3429000"/>
            <a:ext cx="1944000" cy="2700000"/>
          </a:xfrm>
          <a:solidFill>
            <a:schemeClr val="bg1"/>
          </a:solidFill>
        </p:spPr>
        <p:txBody>
          <a:bodyPr lIns="0" tIns="1944000" rIns="0" bIns="72000" rtlCol="0" anchor="ctr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пункта</a:t>
            </a:r>
          </a:p>
        </p:txBody>
      </p:sp>
      <p:sp>
        <p:nvSpPr>
          <p:cNvPr id="27" name="Рисунок 22">
            <a:extLst>
              <a:ext uri="{FF2B5EF4-FFF2-40B4-BE49-F238E27FC236}">
                <a16:creationId xmlns:a16="http://schemas.microsoft.com/office/drawing/2014/main" id="{844B1DAB-161E-44A0-9E15-DA816B46A48E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5234550" y="647388"/>
            <a:ext cx="1800000" cy="180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sz="1200" i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 noProof="0"/>
              <a:t>Вставьте значок или изображение</a:t>
            </a:r>
          </a:p>
        </p:txBody>
      </p:sp>
      <p:sp>
        <p:nvSpPr>
          <p:cNvPr id="28" name="Рисунок 24">
            <a:extLst>
              <a:ext uri="{FF2B5EF4-FFF2-40B4-BE49-F238E27FC236}">
                <a16:creationId xmlns:a16="http://schemas.microsoft.com/office/drawing/2014/main" id="{8811849A-335B-47C0-980E-357EE8C4BCC2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7367581" y="647388"/>
            <a:ext cx="1800000" cy="180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sz="1200" i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 noProof="0"/>
              <a:t>Вставьте значок или изображение</a:t>
            </a:r>
          </a:p>
        </p:txBody>
      </p:sp>
      <p:sp>
        <p:nvSpPr>
          <p:cNvPr id="29" name="Рисунок 26">
            <a:extLst>
              <a:ext uri="{FF2B5EF4-FFF2-40B4-BE49-F238E27FC236}">
                <a16:creationId xmlns:a16="http://schemas.microsoft.com/office/drawing/2014/main" id="{E1254A81-6A51-429E-91AC-6B4CADA71DC5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9500613" y="647388"/>
            <a:ext cx="1800000" cy="180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sz="1200" i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 noProof="0"/>
              <a:t>Вставьте значок или изображение</a:t>
            </a:r>
          </a:p>
        </p:txBody>
      </p:sp>
      <p:sp>
        <p:nvSpPr>
          <p:cNvPr id="30" name="Рисунок 30">
            <a:extLst>
              <a:ext uri="{FF2B5EF4-FFF2-40B4-BE49-F238E27FC236}">
                <a16:creationId xmlns:a16="http://schemas.microsoft.com/office/drawing/2014/main" id="{64053090-461C-448F-9705-7FEE78A41337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5234550" y="3516711"/>
            <a:ext cx="1800000" cy="180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sz="1200" i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 noProof="0"/>
              <a:t>Вставьте значок или изображение</a:t>
            </a:r>
          </a:p>
        </p:txBody>
      </p:sp>
      <p:sp>
        <p:nvSpPr>
          <p:cNvPr id="31" name="Рисунок 32">
            <a:extLst>
              <a:ext uri="{FF2B5EF4-FFF2-40B4-BE49-F238E27FC236}">
                <a16:creationId xmlns:a16="http://schemas.microsoft.com/office/drawing/2014/main" id="{7AD2F7CB-CFE4-4C72-864A-D00C1CEAA23D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7367581" y="3516711"/>
            <a:ext cx="1800000" cy="180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sz="1200" i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 noProof="0"/>
              <a:t>Вставьте значок или изображение</a:t>
            </a:r>
          </a:p>
        </p:txBody>
      </p:sp>
      <p:sp>
        <p:nvSpPr>
          <p:cNvPr id="32" name="Рисунок 34">
            <a:extLst>
              <a:ext uri="{FF2B5EF4-FFF2-40B4-BE49-F238E27FC236}">
                <a16:creationId xmlns:a16="http://schemas.microsoft.com/office/drawing/2014/main" id="{CCA07CA3-C8D4-41EA-A0FB-74E1A4770398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9500163" y="3516711"/>
            <a:ext cx="1800000" cy="180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sz="1200" i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 noProof="0"/>
              <a:t>Вставьте значок или изображение</a:t>
            </a:r>
          </a:p>
        </p:txBody>
      </p:sp>
    </p:spTree>
    <p:extLst>
      <p:ext uri="{BB962C8B-B14F-4D97-AF65-F5344CB8AC3E}">
        <p14:creationId xmlns:p14="http://schemas.microsoft.com/office/powerpoint/2010/main" val="1108071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6" title="Фигура номера страницы"/>
          <p:cNvSpPr/>
          <p:nvPr/>
        </p:nvSpPr>
        <p:spPr bwMode="auto">
          <a:xfrm>
            <a:off x="11784011" y="-1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47656" y="1264197"/>
            <a:ext cx="5670487" cy="4268965"/>
          </a:xfrm>
        </p:spPr>
        <p:txBody>
          <a:bodyPr rtlCol="0" anchor="ctr">
            <a:normAutofit/>
          </a:bodyPr>
          <a:lstStyle>
            <a:lvl1pPr algn="l">
              <a:lnSpc>
                <a:spcPct val="85000"/>
              </a:lnSpc>
              <a:defRPr sz="6000" cap="none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667666" y="4151085"/>
            <a:ext cx="4633806" cy="1591181"/>
          </a:xfrm>
        </p:spPr>
        <p:txBody>
          <a:bodyPr rtlCol="0" anchor="b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2300" b="0" i="1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/>
          </a:p>
        </p:txBody>
      </p:sp>
      <p:cxnSp>
        <p:nvCxnSpPr>
          <p:cNvPr id="9" name="Прямая соединительная линия 8" title="Вертикальная линейка"/>
          <p:cNvCxnSpPr>
            <a:cxnSpLocks/>
          </p:cNvCxnSpPr>
          <p:nvPr/>
        </p:nvCxnSpPr>
        <p:spPr>
          <a:xfrm>
            <a:off x="5524563" y="1115733"/>
            <a:ext cx="0" cy="4626534"/>
          </a:xfrm>
          <a:prstGeom prst="line">
            <a:avLst/>
          </a:prstGeom>
          <a:ln w="635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20531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>
        <p15:guide id="1" orient="horz" pos="79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 title="Фигура номера страницы"/>
          <p:cNvSpPr/>
          <p:nvPr/>
        </p:nvSpPr>
        <p:spPr bwMode="auto">
          <a:xfrm>
            <a:off x="11784011" y="1393748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947673" y="2571722"/>
            <a:ext cx="8296654" cy="3286153"/>
          </a:xfrm>
        </p:spPr>
        <p:txBody>
          <a:bodyPr rtlCol="0" anchor="t">
            <a:normAutofit/>
          </a:bodyPr>
          <a:lstStyle>
            <a:lvl1pPr>
              <a:lnSpc>
                <a:spcPct val="85000"/>
              </a:lnSpc>
              <a:defRPr sz="770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47673" y="1393748"/>
            <a:ext cx="8401429" cy="819150"/>
          </a:xfrm>
        </p:spPr>
        <p:txBody>
          <a:bodyPr rtlCol="0" anchor="ctr">
            <a:normAutofit/>
          </a:bodyPr>
          <a:lstStyle>
            <a:lvl1pPr marL="0" indent="0" algn="r">
              <a:lnSpc>
                <a:spcPct val="113000"/>
              </a:lnSpc>
              <a:spcBef>
                <a:spcPts val="0"/>
              </a:spcBef>
              <a:buNone/>
              <a:defRPr sz="2000" b="0" i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742955" y="6314439"/>
            <a:ext cx="1596622" cy="365125"/>
          </a:xfrm>
        </p:spPr>
        <p:txBody>
          <a:bodyPr rtlCol="0"/>
          <a:lstStyle>
            <a:lvl1pPr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CD339C01-7D02-4928-894B-4986AD1CF77F}" type="datetime1">
              <a:rPr lang="ru-RU" noProof="0" smtClean="0"/>
              <a:t>13.02.2023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947673" y="6314440"/>
            <a:ext cx="6480226" cy="365125"/>
          </a:xfrm>
        </p:spPr>
        <p:txBody>
          <a:bodyPr rtlCol="0"/>
          <a:lstStyle>
            <a:lvl1pPr>
              <a:defRPr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784011" y="1620760"/>
            <a:ext cx="407988" cy="365125"/>
          </a:xfrm>
        </p:spPr>
        <p:txBody>
          <a:bodyPr rtlCol="0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rtl="0"/>
            <a:fld id="{13D2E340-0663-474B-992C-9192B5C45E57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0" name="Прямая соединительная линия 9" title="Горизонтальная линейка"/>
          <p:cNvCxnSpPr/>
          <p:nvPr/>
        </p:nvCxnSpPr>
        <p:spPr>
          <a:xfrm flipH="1">
            <a:off x="1" y="6178167"/>
            <a:ext cx="10244326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845348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6456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олилиния 6" title="Фигура номера страницы"/>
          <p:cNvSpPr/>
          <p:nvPr/>
        </p:nvSpPr>
        <p:spPr bwMode="auto">
          <a:xfrm>
            <a:off x="11784011" y="5380580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762000" y="559678"/>
            <a:ext cx="3833906" cy="49524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5181600" y="569066"/>
            <a:ext cx="6248398" cy="56551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62001" y="5930060"/>
            <a:ext cx="3814856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1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rtl="0"/>
            <a:fld id="{9E1E048C-58BA-4E52-B6F1-56D903F03075}" type="datetime1">
              <a:rPr lang="ru-RU" noProof="0" smtClean="0"/>
              <a:t>13.02.2023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762001" y="6314440"/>
            <a:ext cx="3814856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200" b="1" i="1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784011" y="5607592"/>
            <a:ext cx="4079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1" baseline="0">
                <a:solidFill>
                  <a:schemeClr val="bg2"/>
                </a:solidFill>
                <a:latin typeface="+mj-lt"/>
              </a:defRPr>
            </a:lvl1pPr>
          </a:lstStyle>
          <a:p>
            <a:pPr rtl="0"/>
            <a:fld id="{13D2E340-0663-474B-992C-9192B5C45E57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0" name="Прямая соединительная линия 9" title="Горизонтальная линейка"/>
          <p:cNvCxnSpPr/>
          <p:nvPr/>
        </p:nvCxnSpPr>
        <p:spPr>
          <a:xfrm>
            <a:off x="0" y="6199730"/>
            <a:ext cx="4495800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6093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79" r:id="rId1"/>
    <p:sldLayoutId id="2147484480" r:id="rId2"/>
    <p:sldLayoutId id="2147484495" r:id="rId3"/>
    <p:sldLayoutId id="2147484490" r:id="rId4"/>
    <p:sldLayoutId id="2147484491" r:id="rId5"/>
    <p:sldLayoutId id="2147484492" r:id="rId6"/>
    <p:sldLayoutId id="2147484493" r:id="rId7"/>
    <p:sldLayoutId id="2147484496" r:id="rId8"/>
    <p:sldLayoutId id="2147484481" r:id="rId9"/>
    <p:sldLayoutId id="2147484498" r:id="rId10"/>
    <p:sldLayoutId id="2147484499" r:id="rId11"/>
    <p:sldLayoutId id="2147484500" r:id="rId12"/>
    <p:sldLayoutId id="2147484482" r:id="rId13"/>
    <p:sldLayoutId id="2147484483" r:id="rId14"/>
    <p:sldLayoutId id="2147484484" r:id="rId15"/>
    <p:sldLayoutId id="2147484485" r:id="rId16"/>
  </p:sldLayoutIdLst>
  <p:hf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5000" b="0" i="1" kern="1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83464" indent="-283464" algn="l" defTabSz="914400" rtl="0" eaLnBrk="1" latinLnBrk="0" hangingPunct="1">
        <a:lnSpc>
          <a:spcPct val="112000"/>
        </a:lnSpc>
        <a:spcBef>
          <a:spcPts val="900"/>
        </a:spcBef>
        <a:buFont typeface="Arial" panose="020B0604020202020204" pitchFamily="34" charset="0"/>
        <a:buChar char="•"/>
        <a:defRPr sz="20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685800" indent="-283464" algn="l" defTabSz="914400" rtl="0" eaLnBrk="1" latinLnBrk="0" hangingPunct="1">
        <a:lnSpc>
          <a:spcPct val="112000"/>
        </a:lnSpc>
        <a:spcBef>
          <a:spcPts val="900"/>
        </a:spcBef>
        <a:buFont typeface="Corbel" panose="020B0503020204020204" pitchFamily="34" charset="0"/>
        <a:buChar char="–"/>
        <a:defRPr sz="18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83464" algn="l" defTabSz="914400" rtl="0" eaLnBrk="1" latinLnBrk="0" hangingPunct="1">
        <a:lnSpc>
          <a:spcPct val="112000"/>
        </a:lnSpc>
        <a:spcBef>
          <a:spcPts val="900"/>
        </a:spcBef>
        <a:buFont typeface="Arial" panose="020B0604020202020204" pitchFamily="34" charset="0"/>
        <a:buChar char="•"/>
        <a:defRPr sz="16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83464" algn="l" defTabSz="914400" rtl="0" eaLnBrk="1" latinLnBrk="0" hangingPunct="1">
        <a:lnSpc>
          <a:spcPct val="112000"/>
        </a:lnSpc>
        <a:spcBef>
          <a:spcPts val="900"/>
        </a:spcBef>
        <a:buFont typeface="Corbel" panose="020B0503020204020204" pitchFamily="34" charset="0"/>
        <a:buChar char="–"/>
        <a:defRPr sz="14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83464" algn="l" defTabSz="914400" rtl="0" eaLnBrk="1" latinLnBrk="0" hangingPunct="1">
        <a:lnSpc>
          <a:spcPct val="112000"/>
        </a:lnSpc>
        <a:spcBef>
          <a:spcPts val="900"/>
        </a:spcBef>
        <a:buFont typeface="Arial" panose="020B0604020202020204" pitchFamily="34" charset="0"/>
        <a:buChar char="•"/>
        <a:defRPr sz="1400" i="1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83464" algn="l" defTabSz="914400" rtl="0" eaLnBrk="1" latinLnBrk="0" hangingPunct="1">
        <a:lnSpc>
          <a:spcPct val="112000"/>
        </a:lnSpc>
        <a:spcBef>
          <a:spcPts val="1300"/>
        </a:spcBef>
        <a:buFont typeface="Corbel" panose="020B0503020204020204" pitchFamily="34" charset="0"/>
        <a:buChar char="–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2971800" indent="-283464" algn="l" defTabSz="914400" rtl="0" eaLnBrk="1" latinLnBrk="0" hangingPunct="1">
        <a:lnSpc>
          <a:spcPct val="112000"/>
        </a:lnSpc>
        <a:spcBef>
          <a:spcPts val="1300"/>
        </a:spcBef>
        <a:buFont typeface="Arial" panose="020B0604020202020204" pitchFamily="34" charset="0"/>
        <a:buChar char="•"/>
        <a:defRPr sz="14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3429000" indent="-283464" algn="l" defTabSz="914400" rtl="0" eaLnBrk="1" latinLnBrk="0" hangingPunct="1">
        <a:lnSpc>
          <a:spcPct val="112000"/>
        </a:lnSpc>
        <a:spcBef>
          <a:spcPts val="1300"/>
        </a:spcBef>
        <a:buFont typeface="Corbel" panose="020B0503020204020204" pitchFamily="34" charset="0"/>
        <a:buChar char="–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3886200" indent="-283464" algn="l" defTabSz="914400" rtl="0" eaLnBrk="1" latinLnBrk="0" hangingPunct="1">
        <a:lnSpc>
          <a:spcPct val="112000"/>
        </a:lnSpc>
        <a:spcBef>
          <a:spcPts val="1300"/>
        </a:spcBef>
        <a:buFont typeface="Arial" panose="020B0604020202020204" pitchFamily="34" charset="0"/>
        <a:buChar char="•"/>
        <a:defRPr sz="1400" i="1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832">
          <p15:clr>
            <a:srgbClr val="F26B43"/>
          </p15:clr>
        </p15:guide>
        <p15:guide id="2" pos="480">
          <p15:clr>
            <a:srgbClr val="F26B43"/>
          </p15:clr>
        </p15:guide>
        <p15:guide id="3" orient="horz" pos="432">
          <p15:clr>
            <a:srgbClr val="F26B43"/>
          </p15:clr>
        </p15:guide>
        <p15:guide id="4" pos="7200">
          <p15:clr>
            <a:srgbClr val="F26B43"/>
          </p15:clr>
        </p15:guide>
        <p15:guide id="5" pos="32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679374-8EAE-4873-9BB6-F6C630302D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47656" y="1264197"/>
            <a:ext cx="6102968" cy="4268965"/>
          </a:xfrm>
        </p:spPr>
        <p:txBody>
          <a:bodyPr rtlCol="0">
            <a:noAutofit/>
          </a:bodyPr>
          <a:lstStyle/>
          <a:p>
            <a:r>
              <a:rPr lang="ru-RU" sz="3200" dirty="0"/>
              <a:t>Изучение истории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и </a:t>
            </a:r>
            <a:r>
              <a:rPr lang="ru-RU" sz="3200" dirty="0"/>
              <a:t>архитектуры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Санкт-Петербурга </a:t>
            </a:r>
            <a:br>
              <a:rPr lang="ru-RU" sz="3200" dirty="0" smtClean="0"/>
            </a:br>
            <a:r>
              <a:rPr lang="ru-RU" sz="3200" dirty="0" smtClean="0"/>
              <a:t>как </a:t>
            </a:r>
            <a:r>
              <a:rPr lang="ru-RU" sz="3200" dirty="0"/>
              <a:t>фактор</a:t>
            </a:r>
            <a:br>
              <a:rPr lang="ru-RU" sz="3200" dirty="0"/>
            </a:br>
            <a:r>
              <a:rPr lang="ru-RU" sz="3200" dirty="0"/>
              <a:t>формирования личности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и </a:t>
            </a:r>
            <a:r>
              <a:rPr lang="ru-RU" sz="3200" dirty="0"/>
              <a:t>ее культурного просвещения</a:t>
            </a:r>
            <a:endParaRPr lang="ru-RU" sz="32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E42C4E3-AFAF-4630-AF6D-21FB3C29CF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" y="4343400"/>
            <a:ext cx="5210032" cy="1398866"/>
          </a:xfrm>
        </p:spPr>
        <p:txBody>
          <a:bodyPr rtlCol="0"/>
          <a:lstStyle/>
          <a:p>
            <a:r>
              <a:rPr lang="ru-RU" sz="2000" dirty="0"/>
              <a:t>Выполнено </a:t>
            </a:r>
            <a:r>
              <a:rPr lang="ru-RU" sz="2000" dirty="0" smtClean="0"/>
              <a:t>учителем</a:t>
            </a:r>
            <a:br>
              <a:rPr lang="ru-RU" sz="2000" dirty="0" smtClean="0"/>
            </a:br>
            <a:r>
              <a:rPr lang="ru-RU" sz="2000" dirty="0" smtClean="0"/>
              <a:t>истории </a:t>
            </a:r>
            <a:r>
              <a:rPr lang="ru-RU" sz="2000" dirty="0"/>
              <a:t>и обществознания</a:t>
            </a:r>
            <a:br>
              <a:rPr lang="ru-RU" sz="2000" dirty="0"/>
            </a:br>
            <a:r>
              <a:rPr lang="ru-RU" sz="2000" dirty="0"/>
              <a:t> школы-интернат №2 </a:t>
            </a:r>
            <a:br>
              <a:rPr lang="ru-RU" sz="2000" dirty="0"/>
            </a:br>
            <a:r>
              <a:rPr lang="ru-RU" sz="2000" dirty="0"/>
              <a:t>Адмиралтейского района Санкт-Петербурга</a:t>
            </a:r>
          </a:p>
          <a:p>
            <a:pPr rtl="0"/>
            <a:r>
              <a:rPr lang="ru-RU" sz="2000" dirty="0" smtClean="0"/>
              <a:t>Даминовой Альбиной </a:t>
            </a:r>
            <a:r>
              <a:rPr lang="ru-RU" sz="2000" dirty="0" err="1" smtClean="0"/>
              <a:t>Ильгизовной</a:t>
            </a:r>
            <a:endParaRPr lang="ru-RU" sz="2000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78" t="21815" r="11779" b="28192"/>
          <a:stretch/>
        </p:blipFill>
        <p:spPr>
          <a:xfrm rot="3103602">
            <a:off x="2531610" y="1176114"/>
            <a:ext cx="2794902" cy="2757233"/>
          </a:xfrm>
          <a:prstGeom prst="chord">
            <a:avLst/>
          </a:prstGeom>
        </p:spPr>
      </p:pic>
      <p:pic>
        <p:nvPicPr>
          <p:cNvPr id="8" name="Рисунок 7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44" t="5528" r="1144" b="19656"/>
          <a:stretch/>
        </p:blipFill>
        <p:spPr>
          <a:xfrm>
            <a:off x="2743615" y="1344168"/>
            <a:ext cx="2397795" cy="2421127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81" t="-574" b="66299"/>
          <a:stretch/>
        </p:blipFill>
        <p:spPr>
          <a:xfrm>
            <a:off x="9612493" y="5230368"/>
            <a:ext cx="2431106" cy="16046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40" r="22162"/>
          <a:stretch/>
        </p:blipFill>
        <p:spPr>
          <a:xfrm>
            <a:off x="1981158" y="434848"/>
            <a:ext cx="1187387" cy="1101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88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F35BFF-A889-4B62-BCD4-168715A63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209" y="2181509"/>
            <a:ext cx="4597017" cy="2221622"/>
          </a:xfrm>
        </p:spPr>
        <p:txBody>
          <a:bodyPr rtlCol="0">
            <a:noAutofit/>
          </a:bodyPr>
          <a:lstStyle/>
          <a:p>
            <a:pPr rtl="0"/>
            <a:r>
              <a:rPr lang="ru-RU" sz="3600" dirty="0" smtClean="0"/>
              <a:t>Возможные результаты</a:t>
            </a:r>
            <a:endParaRPr lang="ru-RU" sz="3600" dirty="0"/>
          </a:p>
        </p:txBody>
      </p:sp>
      <p:sp>
        <p:nvSpPr>
          <p:cNvPr id="19" name="Объект 18">
            <a:extLst>
              <a:ext uri="{FF2B5EF4-FFF2-40B4-BE49-F238E27FC236}">
                <a16:creationId xmlns:a16="http://schemas.microsoft.com/office/drawing/2014/main" id="{C8822230-E7F6-4AEC-86F1-6874B8C03B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2550" y="2019299"/>
            <a:ext cx="1944000" cy="3439669"/>
          </a:xfrm>
          <a:solidFill>
            <a:schemeClr val="bg1"/>
          </a:solidFill>
        </p:spPr>
        <p:txBody>
          <a:bodyPr rtlCol="0"/>
          <a:lstStyle/>
          <a:p>
            <a:r>
              <a:rPr lang="ru-RU" sz="2000" dirty="0" smtClean="0"/>
              <a:t>умение самостоятельно работать, изучать </a:t>
            </a:r>
            <a:r>
              <a:rPr lang="ru-RU" sz="2000" dirty="0"/>
              <a:t>и </a:t>
            </a:r>
            <a:r>
              <a:rPr lang="ru-RU" sz="2000" dirty="0" smtClean="0"/>
              <a:t>ориентироваться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000" dirty="0"/>
              <a:t>на местности</a:t>
            </a:r>
            <a:endParaRPr lang="ru-RU" sz="3200" dirty="0"/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id="{72DB73E6-C510-4010-99CD-13C274B57E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95806" y="2019300"/>
            <a:ext cx="1943100" cy="3439668"/>
          </a:xfrm>
          <a:solidFill>
            <a:schemeClr val="bg1"/>
          </a:solidFill>
        </p:spPr>
        <p:txBody>
          <a:bodyPr rtlCol="0"/>
          <a:lstStyle/>
          <a:p>
            <a:pPr rtl="0"/>
            <a:r>
              <a:rPr lang="ru-RU" sz="2000" dirty="0" smtClean="0"/>
              <a:t>Развитие интереса к истории и культуре</a:t>
            </a:r>
            <a:endParaRPr lang="ru-RU" sz="2000" dirty="0"/>
          </a:p>
        </p:txBody>
      </p:sp>
      <p:sp>
        <p:nvSpPr>
          <p:cNvPr id="21" name="Текст 20">
            <a:extLst>
              <a:ext uri="{FF2B5EF4-FFF2-40B4-BE49-F238E27FC236}">
                <a16:creationId xmlns:a16="http://schemas.microsoft.com/office/drawing/2014/main" id="{F544916F-9E82-4943-9F03-05F7811ACC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428162" y="2019299"/>
            <a:ext cx="2568367" cy="3439669"/>
          </a:xfrm>
          <a:solidFill>
            <a:schemeClr val="bg1"/>
          </a:solidFill>
        </p:spPr>
        <p:txBody>
          <a:bodyPr rtlCol="0"/>
          <a:lstStyle/>
          <a:p>
            <a:r>
              <a:rPr lang="ru-RU" sz="2000" dirty="0" smtClean="0"/>
              <a:t>формирование </a:t>
            </a:r>
            <a:r>
              <a:rPr lang="ru-RU" sz="2000" dirty="0"/>
              <a:t>эмоционально-ценностного </a:t>
            </a:r>
            <a:r>
              <a:rPr lang="ru-RU" sz="2000" dirty="0" smtClean="0"/>
              <a:t>восприятия </a:t>
            </a:r>
            <a:r>
              <a:rPr lang="ru-RU" sz="2000" dirty="0"/>
              <a:t>города</a:t>
            </a:r>
            <a:endParaRPr lang="ru-RU" sz="3200" dirty="0"/>
          </a:p>
        </p:txBody>
      </p:sp>
      <p:sp>
        <p:nvSpPr>
          <p:cNvPr id="22" name="Текст 21">
            <a:extLst>
              <a:ext uri="{FF2B5EF4-FFF2-40B4-BE49-F238E27FC236}">
                <a16:creationId xmlns:a16="http://schemas.microsoft.com/office/drawing/2014/main" id="{ADB68C1C-48A6-4CB6-AEB1-1B5B9EB9AA3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/>
          <a:lstStyle/>
          <a:p>
            <a:pPr rtl="0"/>
            <a:r>
              <a:rPr lang="ru-RU" dirty="0"/>
              <a:t>1</a:t>
            </a:r>
          </a:p>
        </p:txBody>
      </p:sp>
      <p:sp>
        <p:nvSpPr>
          <p:cNvPr id="23" name="Текст 22">
            <a:extLst>
              <a:ext uri="{FF2B5EF4-FFF2-40B4-BE49-F238E27FC236}">
                <a16:creationId xmlns:a16="http://schemas.microsoft.com/office/drawing/2014/main" id="{3C345EEF-8EE2-4AFF-A515-F49E6FA7CAD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ru-RU"/>
              <a:t>2</a:t>
            </a:r>
          </a:p>
        </p:txBody>
      </p:sp>
      <p:sp>
        <p:nvSpPr>
          <p:cNvPr id="24" name="Текст 23">
            <a:extLst>
              <a:ext uri="{FF2B5EF4-FFF2-40B4-BE49-F238E27FC236}">
                <a16:creationId xmlns:a16="http://schemas.microsoft.com/office/drawing/2014/main" id="{C3C9C68B-77C0-41C6-AE3E-6C1B595CDE7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298345" y="2324100"/>
            <a:ext cx="828000" cy="828000"/>
          </a:xfrm>
        </p:spPr>
        <p:txBody>
          <a:bodyPr rtlCol="0"/>
          <a:lstStyle/>
          <a:p>
            <a:pPr rtl="0"/>
            <a:r>
              <a:rPr lang="ru-RU" dirty="0"/>
              <a:t>3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9047CD-1956-7146-971D-D05A280AC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3D2E340-0663-474B-992C-9192B5C45E57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05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Спасибо за внимание!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3D2E340-0663-474B-992C-9192B5C45E57}" type="slidenum">
              <a:rPr lang="ru-RU" noProof="0" smtClean="0"/>
              <a:t>11</a:t>
            </a:fld>
            <a:endParaRPr lang="ru-RU" noProof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40" r="22162"/>
          <a:stretch/>
        </p:blipFill>
        <p:spPr>
          <a:xfrm>
            <a:off x="0" y="3993956"/>
            <a:ext cx="3087799" cy="28640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78" t="21815" r="11779" b="28192"/>
          <a:stretch/>
        </p:blipFill>
        <p:spPr>
          <a:xfrm rot="17522906">
            <a:off x="3006213" y="-583258"/>
            <a:ext cx="1887144" cy="1861710"/>
          </a:xfrm>
          <a:prstGeom prst="chord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81" t="-574" b="66299"/>
          <a:stretch/>
        </p:blipFill>
        <p:spPr>
          <a:xfrm>
            <a:off x="10426147" y="5767406"/>
            <a:ext cx="1617451" cy="1067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37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D1F34B-93F5-46C0-9BEC-B1A8D5500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969" y="1871643"/>
            <a:ext cx="3833906" cy="2221622"/>
          </a:xfrm>
        </p:spPr>
        <p:txBody>
          <a:bodyPr rtlCol="0"/>
          <a:lstStyle/>
          <a:p>
            <a:pPr rtl="0"/>
            <a:r>
              <a:rPr lang="ru-RU" dirty="0" smtClean="0"/>
              <a:t>Ученик сегодня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81FDC16-3D69-48AD-B08B-ED28A10640C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62000" y="4601817"/>
            <a:ext cx="3842550" cy="1149696"/>
          </a:xfrm>
        </p:spPr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83DB0A1-C484-4D49-BAC3-ABEE82074C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2550" y="2078999"/>
            <a:ext cx="1944000" cy="3079409"/>
          </a:xfrm>
        </p:spPr>
        <p:txBody>
          <a:bodyPr lIns="72000" rIns="72000" rtlCol="0">
            <a:normAutofit/>
          </a:bodyPr>
          <a:lstStyle/>
          <a:p>
            <a:pPr rtl="0"/>
            <a:r>
              <a:rPr lang="ru-RU" sz="2400" dirty="0" smtClean="0"/>
              <a:t>Клиповое мышление, туннельное </a:t>
            </a:r>
            <a:endParaRPr lang="ru-RU" sz="2400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98F5FE2-B28A-4CCD-9910-126A9581F28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95581" y="2079000"/>
            <a:ext cx="1944000" cy="3079408"/>
          </a:xfrm>
        </p:spPr>
        <p:txBody>
          <a:bodyPr lIns="72000" rIns="72000" rtlCol="0">
            <a:noAutofit/>
          </a:bodyPr>
          <a:lstStyle/>
          <a:p>
            <a:pPr rtl="0"/>
            <a:r>
              <a:rPr lang="ru-RU" sz="2400" dirty="0" smtClean="0"/>
              <a:t>Ухудшение памяти и скорости восприятия</a:t>
            </a:r>
            <a:endParaRPr lang="ru-RU" sz="2400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AC4A7A4E-C192-4A89-A661-72D76FF2F2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428612" y="2079000"/>
            <a:ext cx="2597735" cy="3079408"/>
          </a:xfrm>
        </p:spPr>
        <p:txBody>
          <a:bodyPr lIns="72000" rIns="72000" rtlCol="0">
            <a:normAutofit/>
          </a:bodyPr>
          <a:lstStyle/>
          <a:p>
            <a:pPr rtl="0"/>
            <a:r>
              <a:rPr lang="ru-RU" sz="2400" dirty="0" smtClean="0"/>
              <a:t>Требовательность к материалу, визуализации</a:t>
            </a:r>
            <a:endParaRPr lang="ru-RU" sz="2400" dirty="0"/>
          </a:p>
          <a:p>
            <a:pPr rtl="0"/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7C944DD-F200-6B48-8A79-099A08992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3D2E340-0663-474B-992C-9192B5C45E57}" type="slidenum">
              <a:rPr lang="ru-RU" smtClean="0"/>
              <a:t>2</a:t>
            </a:fld>
            <a:endParaRPr lang="ru-RU"/>
          </a:p>
        </p:txBody>
      </p:sp>
      <p:pic>
        <p:nvPicPr>
          <p:cNvPr id="9" name="Рисунок 8"/>
          <p:cNvPicPr>
            <a:picLocks noGrp="1" noChangeAspect="1"/>
          </p:cNvPicPr>
          <p:nvPr>
            <p:ph type="pic" sz="quarter" idx="2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79" r="21179"/>
          <a:stretch>
            <a:fillRect/>
          </a:stretch>
        </p:blipFill>
        <p:spPr>
          <a:xfrm>
            <a:off x="5594244" y="2249038"/>
            <a:ext cx="972000" cy="972000"/>
          </a:xfrm>
        </p:spPr>
      </p:pic>
      <p:pic>
        <p:nvPicPr>
          <p:cNvPr id="11" name="Рисунок 10"/>
          <p:cNvPicPr>
            <a:picLocks noGrp="1" noChangeAspect="1"/>
          </p:cNvPicPr>
          <p:nvPr>
            <p:ph type="pic" sz="quarter" idx="2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727951" y="2247900"/>
            <a:ext cx="972000" cy="972000"/>
          </a:xfrm>
        </p:spPr>
      </p:pic>
      <p:pic>
        <p:nvPicPr>
          <p:cNvPr id="13" name="Рисунок 12"/>
          <p:cNvPicPr>
            <a:picLocks noGrp="1" noChangeAspect="1"/>
          </p:cNvPicPr>
          <p:nvPr>
            <p:ph type="pic" sz="quarter" idx="2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7" r="5117"/>
          <a:stretch>
            <a:fillRect/>
          </a:stretch>
        </p:blipFill>
        <p:spPr>
          <a:xfrm>
            <a:off x="10241479" y="2247900"/>
            <a:ext cx="972000" cy="972000"/>
          </a:xfrm>
        </p:spPr>
      </p:pic>
    </p:spTree>
    <p:extLst>
      <p:ext uri="{BB962C8B-B14F-4D97-AF65-F5344CB8AC3E}">
        <p14:creationId xmlns:p14="http://schemas.microsoft.com/office/powerpoint/2010/main" val="170747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F35BFF-A889-4B62-BCD4-168715A63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209" y="2181509"/>
            <a:ext cx="4597017" cy="2221622"/>
          </a:xfrm>
        </p:spPr>
        <p:txBody>
          <a:bodyPr rtlCol="0">
            <a:noAutofit/>
          </a:bodyPr>
          <a:lstStyle/>
          <a:p>
            <a:pPr rtl="0"/>
            <a:r>
              <a:rPr lang="ru-RU" sz="3600" dirty="0" smtClean="0"/>
              <a:t>Изучение истории </a:t>
            </a:r>
            <a:br>
              <a:rPr lang="ru-RU" sz="3600" dirty="0" smtClean="0"/>
            </a:br>
            <a:r>
              <a:rPr lang="ru-RU" sz="3600" dirty="0" smtClean="0"/>
              <a:t>и культуры Санкт-Петербурга</a:t>
            </a:r>
            <a:endParaRPr lang="ru-RU" sz="3600" dirty="0"/>
          </a:p>
        </p:txBody>
      </p:sp>
      <p:sp>
        <p:nvSpPr>
          <p:cNvPr id="19" name="Объект 18">
            <a:extLst>
              <a:ext uri="{FF2B5EF4-FFF2-40B4-BE49-F238E27FC236}">
                <a16:creationId xmlns:a16="http://schemas.microsoft.com/office/drawing/2014/main" id="{C8822230-E7F6-4AEC-86F1-6874B8C03B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2550" y="2019299"/>
            <a:ext cx="1944000" cy="3198743"/>
          </a:xfrm>
          <a:solidFill>
            <a:schemeClr val="bg1"/>
          </a:solidFill>
        </p:spPr>
        <p:txBody>
          <a:bodyPr rtlCol="0"/>
          <a:lstStyle/>
          <a:p>
            <a:pPr rtl="0"/>
            <a:r>
              <a:rPr lang="ru-RU" sz="2400" dirty="0" smtClean="0"/>
              <a:t>Развитие личности, социальная адаптация</a:t>
            </a:r>
            <a:endParaRPr lang="ru-RU" sz="2400" dirty="0"/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id="{72DB73E6-C510-4010-99CD-13C274B57E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95806" y="2019300"/>
            <a:ext cx="1943100" cy="3198742"/>
          </a:xfrm>
          <a:solidFill>
            <a:schemeClr val="bg1"/>
          </a:solidFill>
        </p:spPr>
        <p:txBody>
          <a:bodyPr rtlCol="0"/>
          <a:lstStyle/>
          <a:p>
            <a:pPr rtl="0"/>
            <a:r>
              <a:rPr lang="ru-RU" sz="2400" dirty="0" err="1" smtClean="0"/>
              <a:t>Самоиден-тификация</a:t>
            </a:r>
            <a:r>
              <a:rPr lang="ru-RU" sz="2400" dirty="0" smtClean="0"/>
              <a:t>, патриотизм </a:t>
            </a:r>
            <a:endParaRPr lang="ru-RU" sz="2400" dirty="0"/>
          </a:p>
        </p:txBody>
      </p:sp>
      <p:sp>
        <p:nvSpPr>
          <p:cNvPr id="21" name="Текст 20">
            <a:extLst>
              <a:ext uri="{FF2B5EF4-FFF2-40B4-BE49-F238E27FC236}">
                <a16:creationId xmlns:a16="http://schemas.microsoft.com/office/drawing/2014/main" id="{F544916F-9E82-4943-9F03-05F7811ACC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428162" y="2019300"/>
            <a:ext cx="2568367" cy="3198742"/>
          </a:xfrm>
          <a:solidFill>
            <a:schemeClr val="bg1"/>
          </a:solidFill>
        </p:spPr>
        <p:txBody>
          <a:bodyPr rtlCol="0"/>
          <a:lstStyle/>
          <a:p>
            <a:pPr rtl="0"/>
            <a:r>
              <a:rPr lang="ru-RU" sz="2400" dirty="0" smtClean="0"/>
              <a:t>Активизация познавательной деятельности, развитие интереса</a:t>
            </a:r>
            <a:endParaRPr lang="ru-RU" sz="2400" dirty="0"/>
          </a:p>
        </p:txBody>
      </p:sp>
      <p:sp>
        <p:nvSpPr>
          <p:cNvPr id="22" name="Текст 21">
            <a:extLst>
              <a:ext uri="{FF2B5EF4-FFF2-40B4-BE49-F238E27FC236}">
                <a16:creationId xmlns:a16="http://schemas.microsoft.com/office/drawing/2014/main" id="{ADB68C1C-48A6-4CB6-AEB1-1B5B9EB9AA3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/>
          <a:lstStyle/>
          <a:p>
            <a:pPr rtl="0"/>
            <a:r>
              <a:rPr lang="ru-RU" dirty="0"/>
              <a:t>1</a:t>
            </a:r>
          </a:p>
        </p:txBody>
      </p:sp>
      <p:sp>
        <p:nvSpPr>
          <p:cNvPr id="23" name="Текст 22">
            <a:extLst>
              <a:ext uri="{FF2B5EF4-FFF2-40B4-BE49-F238E27FC236}">
                <a16:creationId xmlns:a16="http://schemas.microsoft.com/office/drawing/2014/main" id="{3C345EEF-8EE2-4AFF-A515-F49E6FA7CAD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ru-RU"/>
              <a:t>2</a:t>
            </a:r>
          </a:p>
        </p:txBody>
      </p:sp>
      <p:sp>
        <p:nvSpPr>
          <p:cNvPr id="24" name="Текст 23">
            <a:extLst>
              <a:ext uri="{FF2B5EF4-FFF2-40B4-BE49-F238E27FC236}">
                <a16:creationId xmlns:a16="http://schemas.microsoft.com/office/drawing/2014/main" id="{C3C9C68B-77C0-41C6-AE3E-6C1B595CDE7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 rtlCol="0"/>
          <a:lstStyle/>
          <a:p>
            <a:pPr rtl="0"/>
            <a:r>
              <a:rPr lang="ru-RU"/>
              <a:t>3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9047CD-1956-7146-971D-D05A280AC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3D2E340-0663-474B-992C-9192B5C45E5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911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A00B74-5475-4C20-9E4F-D93144C70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139" y="2831932"/>
            <a:ext cx="4128767" cy="1562638"/>
          </a:xfrm>
        </p:spPr>
        <p:txBody>
          <a:bodyPr rtlCol="0"/>
          <a:lstStyle/>
          <a:p>
            <a:pPr rtl="0"/>
            <a:r>
              <a:rPr lang="ru-RU" dirty="0" smtClean="0"/>
              <a:t>Фото-</a:t>
            </a:r>
            <a:r>
              <a:rPr lang="ru-RU" dirty="0" err="1" smtClean="0"/>
              <a:t>квест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70F1B58-257D-4779-A040-5E1616327E2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 rtlCol="0">
            <a:normAutofit fontScale="92500"/>
          </a:bodyPr>
          <a:lstStyle/>
          <a:p>
            <a:pPr rtl="0"/>
            <a:r>
              <a:rPr lang="ru-RU" dirty="0" smtClean="0"/>
              <a:t>Прогулка по центру </a:t>
            </a:r>
            <a:br>
              <a:rPr lang="ru-RU" dirty="0" smtClean="0"/>
            </a:br>
            <a:r>
              <a:rPr lang="ru-RU" dirty="0" smtClean="0"/>
              <a:t>Санкт-Петербурга с помощью специального маршрутного листа</a:t>
            </a: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F38360A-177E-E146-99A7-581A78281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3D2E340-0663-474B-992C-9192B5C45E57}" type="slidenum">
              <a:rPr lang="ru-RU" smtClean="0"/>
              <a:t>4</a:t>
            </a:fld>
            <a:endParaRPr lang="ru-RU"/>
          </a:p>
        </p:txBody>
      </p:sp>
      <p:sp>
        <p:nvSpPr>
          <p:cNvPr id="29" name="Объект 2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31" name="Текст 3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32" name="Текст 3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33" name="Текст 32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34" name="Текст 3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35" name="Текст 3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ru-RU" dirty="0" smtClean="0"/>
              <a:t>6</a:t>
            </a:r>
            <a:endParaRPr lang="ru-RU" dirty="0"/>
          </a:p>
        </p:txBody>
      </p:sp>
      <p:pic>
        <p:nvPicPr>
          <p:cNvPr id="42" name="Рисунок 41"/>
          <p:cNvPicPr>
            <a:picLocks noGrp="1" noChangeAspect="1"/>
          </p:cNvPicPr>
          <p:nvPr>
            <p:ph type="pic" sz="quarter" idx="2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3" name="Рисунок 42"/>
          <p:cNvPicPr>
            <a:picLocks noGrp="1" noChangeAspect="1"/>
          </p:cNvPicPr>
          <p:nvPr>
            <p:ph type="pic" sz="quarter" idx="2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0" r="21080"/>
          <a:stretch>
            <a:fillRect/>
          </a:stretch>
        </p:blipFill>
        <p:spPr/>
      </p:pic>
      <p:pic>
        <p:nvPicPr>
          <p:cNvPr id="44" name="Рисунок 43"/>
          <p:cNvPicPr>
            <a:picLocks noGrp="1" noChangeAspect="1"/>
          </p:cNvPicPr>
          <p:nvPr>
            <p:ph type="pic" sz="quarter" idx="2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4" r="16704"/>
          <a:stretch>
            <a:fillRect/>
          </a:stretch>
        </p:blipFill>
        <p:spPr/>
      </p:pic>
      <p:pic>
        <p:nvPicPr>
          <p:cNvPr id="45" name="Рисунок 44"/>
          <p:cNvPicPr>
            <a:picLocks noGrp="1" noChangeAspect="1"/>
          </p:cNvPicPr>
          <p:nvPr>
            <p:ph type="pic" sz="quarter" idx="26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97" r="12397"/>
          <a:stretch>
            <a:fillRect/>
          </a:stretch>
        </p:blipFill>
        <p:spPr/>
      </p:pic>
      <p:pic>
        <p:nvPicPr>
          <p:cNvPr id="46" name="Рисунок 45"/>
          <p:cNvPicPr>
            <a:picLocks noGrp="1" noChangeAspect="1"/>
          </p:cNvPicPr>
          <p:nvPr>
            <p:ph type="pic" sz="quarter" idx="27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00" r="16500"/>
          <a:stretch>
            <a:fillRect/>
          </a:stretch>
        </p:blipFill>
        <p:spPr/>
      </p:pic>
      <p:pic>
        <p:nvPicPr>
          <p:cNvPr id="47" name="Рисунок 46"/>
          <p:cNvPicPr>
            <a:picLocks noGrp="1" noChangeAspect="1"/>
          </p:cNvPicPr>
          <p:nvPr>
            <p:ph type="pic" sz="quarter" idx="28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36" r="22036"/>
          <a:stretch>
            <a:fillRect/>
          </a:stretch>
        </p:blipFill>
        <p:spPr/>
      </p:pic>
      <p:pic>
        <p:nvPicPr>
          <p:cNvPr id="49" name="Рисунок 48"/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939" t="-13776" r="-19482" b="-9208"/>
          <a:stretch/>
        </p:blipFill>
        <p:spPr>
          <a:xfrm>
            <a:off x="1868557" y="208722"/>
            <a:ext cx="2951921" cy="3071191"/>
          </a:xfrm>
        </p:spPr>
      </p:pic>
    </p:spTree>
    <p:extLst>
      <p:ext uri="{BB962C8B-B14F-4D97-AF65-F5344CB8AC3E}">
        <p14:creationId xmlns:p14="http://schemas.microsoft.com/office/powerpoint/2010/main" val="414911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A97F4D-F280-472F-9307-25B3E6BD8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901184" cy="6858000"/>
          </a:xfrm>
          <a:solidFill>
            <a:srgbClr val="002060"/>
          </a:solidFill>
        </p:spPr>
        <p:txBody>
          <a:bodyPr rtlCol="0" anchor="ctr"/>
          <a:lstStyle/>
          <a:p>
            <a:pPr rtl="0"/>
            <a:r>
              <a:rPr lang="ru-RU" dirty="0" smtClean="0"/>
              <a:t>Маршрут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EB761CE6-695A-0941-954E-A6BD7E163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3D2E340-0663-474B-992C-9192B5C45E57}" type="slidenum">
              <a:rPr lang="ru-RU" smtClean="0"/>
              <a:t>5</a:t>
            </a:fld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535" y="203688"/>
            <a:ext cx="6970758" cy="4962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7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A97F4D-F280-472F-9307-25B3E6BD8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612880" cy="6858000"/>
          </a:xfrm>
          <a:solidFill>
            <a:srgbClr val="002060"/>
          </a:solidFill>
        </p:spPr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EB761CE6-695A-0941-954E-A6BD7E163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3D2E340-0663-474B-992C-9192B5C45E57}" type="slidenum">
              <a:rPr lang="ru-RU" smtClean="0"/>
              <a:t>6</a:t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896" y="262296"/>
            <a:ext cx="8946226" cy="633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92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A97F4D-F280-472F-9307-25B3E6BD8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612880" cy="6858000"/>
          </a:xfrm>
          <a:solidFill>
            <a:srgbClr val="002060"/>
          </a:solidFill>
        </p:spPr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EB761CE6-695A-0941-954E-A6BD7E163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3D2E340-0663-474B-992C-9192B5C45E57}" type="slidenum">
              <a:rPr lang="ru-RU" smtClean="0"/>
              <a:t>7</a:t>
            </a:fld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808" y="0"/>
            <a:ext cx="95183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430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A97F4D-F280-472F-9307-25B3E6BD8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612880" cy="6858000"/>
          </a:xfrm>
          <a:solidFill>
            <a:srgbClr val="002060"/>
          </a:solidFill>
        </p:spPr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EB761CE6-695A-0941-954E-A6BD7E163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3D2E340-0663-474B-992C-9192B5C45E57}" type="slidenum">
              <a:rPr lang="ru-RU" smtClean="0"/>
              <a:t>8</a:t>
            </a:fld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867" y="0"/>
            <a:ext cx="96982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2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A97F4D-F280-472F-9307-25B3E6BD8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612880" cy="6858000"/>
          </a:xfrm>
          <a:solidFill>
            <a:srgbClr val="002060"/>
          </a:solidFill>
        </p:spPr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EB761CE6-695A-0941-954E-A6BD7E163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3D2E340-0663-474B-992C-9192B5C45E57}" type="slidenum">
              <a:rPr lang="ru-RU" smtClean="0"/>
              <a:t>9</a:t>
            </a:fld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127" y="0"/>
            <a:ext cx="96017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76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Заголовки">
  <a:themeElements>
    <a:clrScheme name="Headlines">
      <a:dk1>
        <a:sysClr val="windowText" lastClr="000000"/>
      </a:dk1>
      <a:lt1>
        <a:sysClr val="window" lastClr="FFFFFF"/>
      </a:lt1>
      <a:dk2>
        <a:srgbClr val="1D1A1D"/>
      </a:dk2>
      <a:lt2>
        <a:srgbClr val="F5F5F5"/>
      </a:lt2>
      <a:accent1>
        <a:srgbClr val="439EB7"/>
      </a:accent1>
      <a:accent2>
        <a:srgbClr val="E28B55"/>
      </a:accent2>
      <a:accent3>
        <a:srgbClr val="DCB64D"/>
      </a:accent3>
      <a:accent4>
        <a:srgbClr val="4CA198"/>
      </a:accent4>
      <a:accent5>
        <a:srgbClr val="835B82"/>
      </a:accent5>
      <a:accent6>
        <a:srgbClr val="645135"/>
      </a:accent6>
      <a:hlink>
        <a:srgbClr val="439EB7"/>
      </a:hlink>
      <a:folHlink>
        <a:srgbClr val="835B82"/>
      </a:folHlink>
    </a:clrScheme>
    <a:fontScheme name="Headlines">
      <a:majorFont>
        <a:latin typeface="Century Schoolbook" panose="020406040505050203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eadlines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100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88900" dist="25400" dir="10800000">
              <a:srgbClr val="000000">
                <a:alpha val="25000"/>
              </a:srgbClr>
            </a:innerShdw>
            <a:outerShdw blurRad="25400" dist="25400" dir="5400000" rotWithShape="0">
              <a:srgbClr val="FFFFFF">
                <a:alpha val="1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0478406_TF45175639" id="{0CB3B67C-ADA0-46A3-A501-1B1292F68551}" vid="{2091BC34-9FB7-40AF-8FF7-74627929E416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1c2eb7a32e66fb6e4260f3771546a5e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04e1f6479c48b08974ba73b5ca973489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DB4AFBF-E012-4607-B95C-D9E661912AC6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C77EC923-6023-4411-8330-A0042153EED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60E032F-2E55-4A86-BB2D-1A317C6429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биографии</Template>
  <TotalTime>0</TotalTime>
  <Words>96</Words>
  <Application>Microsoft Office PowerPoint</Application>
  <PresentationFormat>Широкоэкранный</PresentationFormat>
  <Paragraphs>51</Paragraphs>
  <Slides>11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Century Schoolbook</vt:lpstr>
      <vt:lpstr>Corbel</vt:lpstr>
      <vt:lpstr>Заголовки</vt:lpstr>
      <vt:lpstr>Изучение истории  и архитектуры  Санкт-Петербурга  как фактор формирования личности  и ее культурного просвещения</vt:lpstr>
      <vt:lpstr>Ученик сегодня</vt:lpstr>
      <vt:lpstr>Изучение истории  и культуры Санкт-Петербурга</vt:lpstr>
      <vt:lpstr>Фото-квест</vt:lpstr>
      <vt:lpstr>Маршрут</vt:lpstr>
      <vt:lpstr>Презентация PowerPoint</vt:lpstr>
      <vt:lpstr>Презентация PowerPoint</vt:lpstr>
      <vt:lpstr>Презентация PowerPoint</vt:lpstr>
      <vt:lpstr>Презентация PowerPoint</vt:lpstr>
      <vt:lpstr>Возможные результаты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2023-02-13T10:50:23Z</dcterms:created>
  <dcterms:modified xsi:type="dcterms:W3CDTF">2023-02-13T11:32:21Z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